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8" r:id="rId2"/>
    <p:sldId id="259" r:id="rId3"/>
    <p:sldId id="260" r:id="rId4"/>
    <p:sldId id="261" r:id="rId5"/>
    <p:sldId id="262" r:id="rId6"/>
    <p:sldId id="279" r:id="rId7"/>
    <p:sldId id="25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7" r:id="rId17"/>
    <p:sldId id="276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68155" autoAdjust="0"/>
  </p:normalViewPr>
  <p:slideViewPr>
    <p:cSldViewPr snapToGrid="0">
      <p:cViewPr varScale="1">
        <p:scale>
          <a:sx n="81" d="100"/>
          <a:sy n="81" d="100"/>
        </p:scale>
        <p:origin x="14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濬澤" userId="e8b9fee4-4906-45f3-9dc4-f14c03e002fa" providerId="ADAL" clId="{4F64EEBC-8F69-49FC-9AF8-3FC4937DACC9}"/>
    <pc:docChg chg="undo custSel addSld modSld modMainMaster">
      <pc:chgData name="濬澤" userId="e8b9fee4-4906-45f3-9dc4-f14c03e002fa" providerId="ADAL" clId="{4F64EEBC-8F69-49FC-9AF8-3FC4937DACC9}" dt="2022-07-27T05:57:41.997" v="1552" actId="20577"/>
      <pc:docMkLst>
        <pc:docMk/>
      </pc:docMkLst>
      <pc:sldChg chg="modSp mod">
        <pc:chgData name="濬澤" userId="e8b9fee4-4906-45f3-9dc4-f14c03e002fa" providerId="ADAL" clId="{4F64EEBC-8F69-49FC-9AF8-3FC4937DACC9}" dt="2022-07-27T05:42:10.850" v="1456" actId="14100"/>
        <pc:sldMkLst>
          <pc:docMk/>
          <pc:sldMk cId="2397634529" sldId="259"/>
        </pc:sldMkLst>
        <pc:spChg chg="mod">
          <ac:chgData name="濬澤" userId="e8b9fee4-4906-45f3-9dc4-f14c03e002fa" providerId="ADAL" clId="{4F64EEBC-8F69-49FC-9AF8-3FC4937DACC9}" dt="2022-07-27T05:42:10.850" v="1456" actId="14100"/>
          <ac:spMkLst>
            <pc:docMk/>
            <pc:sldMk cId="2397634529" sldId="259"/>
            <ac:spMk id="2" creationId="{C5D717DF-E8B4-41E6-BFE6-36860AF28A2F}"/>
          </ac:spMkLst>
        </pc:spChg>
        <pc:spChg chg="mod">
          <ac:chgData name="濬澤" userId="e8b9fee4-4906-45f3-9dc4-f14c03e002fa" providerId="ADAL" clId="{4F64EEBC-8F69-49FC-9AF8-3FC4937DACC9}" dt="2022-07-27T03:23:36.068" v="930" actId="27636"/>
          <ac:spMkLst>
            <pc:docMk/>
            <pc:sldMk cId="2397634529" sldId="259"/>
            <ac:spMk id="3" creationId="{711DC913-2458-463D-B795-74E02DABDCFA}"/>
          </ac:spMkLst>
        </pc:spChg>
      </pc:sldChg>
      <pc:sldChg chg="modSp new mod modNotesTx">
        <pc:chgData name="濬澤" userId="e8b9fee4-4906-45f3-9dc4-f14c03e002fa" providerId="ADAL" clId="{4F64EEBC-8F69-49FC-9AF8-3FC4937DACC9}" dt="2022-07-27T05:57:41.997" v="1552" actId="20577"/>
        <pc:sldMkLst>
          <pc:docMk/>
          <pc:sldMk cId="2264377907" sldId="260"/>
        </pc:sldMkLst>
        <pc:spChg chg="mod">
          <ac:chgData name="濬澤" userId="e8b9fee4-4906-45f3-9dc4-f14c03e002fa" providerId="ADAL" clId="{4F64EEBC-8F69-49FC-9AF8-3FC4937DACC9}" dt="2022-07-27T05:57:41.997" v="1552" actId="20577"/>
          <ac:spMkLst>
            <pc:docMk/>
            <pc:sldMk cId="2264377907" sldId="260"/>
            <ac:spMk id="2" creationId="{856A9C99-D917-4804-A6E9-FF7D1EFE5860}"/>
          </ac:spMkLst>
        </pc:spChg>
        <pc:spChg chg="mod">
          <ac:chgData name="濬澤" userId="e8b9fee4-4906-45f3-9dc4-f14c03e002fa" providerId="ADAL" clId="{4F64EEBC-8F69-49FC-9AF8-3FC4937DACC9}" dt="2022-07-27T03:23:36.070" v="931" actId="27636"/>
          <ac:spMkLst>
            <pc:docMk/>
            <pc:sldMk cId="2264377907" sldId="260"/>
            <ac:spMk id="3" creationId="{FA6400C6-7A95-42D2-8A31-6CFA14FC84C8}"/>
          </ac:spMkLst>
        </pc:spChg>
      </pc:sldChg>
      <pc:sldChg chg="modSp new mod modNotesTx">
        <pc:chgData name="濬澤" userId="e8b9fee4-4906-45f3-9dc4-f14c03e002fa" providerId="ADAL" clId="{4F64EEBC-8F69-49FC-9AF8-3FC4937DACC9}" dt="2022-07-27T05:53:36.494" v="1534" actId="20577"/>
        <pc:sldMkLst>
          <pc:docMk/>
          <pc:sldMk cId="366436663" sldId="261"/>
        </pc:sldMkLst>
        <pc:spChg chg="mod">
          <ac:chgData name="濬澤" userId="e8b9fee4-4906-45f3-9dc4-f14c03e002fa" providerId="ADAL" clId="{4F64EEBC-8F69-49FC-9AF8-3FC4937DACC9}" dt="2022-07-27T03:24:36.547" v="943" actId="12"/>
          <ac:spMkLst>
            <pc:docMk/>
            <pc:sldMk cId="366436663" sldId="261"/>
            <ac:spMk id="2" creationId="{DD8C20D9-022B-4056-8DC6-7E7B437C09AC}"/>
          </ac:spMkLst>
        </pc:spChg>
        <pc:spChg chg="mod">
          <ac:chgData name="濬澤" userId="e8b9fee4-4906-45f3-9dc4-f14c03e002fa" providerId="ADAL" clId="{4F64EEBC-8F69-49FC-9AF8-3FC4937DACC9}" dt="2022-07-27T03:23:36.072" v="932" actId="27636"/>
          <ac:spMkLst>
            <pc:docMk/>
            <pc:sldMk cId="366436663" sldId="261"/>
            <ac:spMk id="3" creationId="{0543770D-764D-4AD0-8E97-457C58890578}"/>
          </ac:spMkLst>
        </pc:spChg>
      </pc:sldChg>
      <pc:sldChg chg="modSp new mod">
        <pc:chgData name="濬澤" userId="e8b9fee4-4906-45f3-9dc4-f14c03e002fa" providerId="ADAL" clId="{4F64EEBC-8F69-49FC-9AF8-3FC4937DACC9}" dt="2022-07-27T03:28:30.759" v="998" actId="20577"/>
        <pc:sldMkLst>
          <pc:docMk/>
          <pc:sldMk cId="1588967419" sldId="262"/>
        </pc:sldMkLst>
        <pc:spChg chg="mod">
          <ac:chgData name="濬澤" userId="e8b9fee4-4906-45f3-9dc4-f14c03e002fa" providerId="ADAL" clId="{4F64EEBC-8F69-49FC-9AF8-3FC4937DACC9}" dt="2022-07-27T03:24:29.242" v="942" actId="12"/>
          <ac:spMkLst>
            <pc:docMk/>
            <pc:sldMk cId="1588967419" sldId="262"/>
            <ac:spMk id="2" creationId="{52FDD65C-2DE2-4AA4-BD1B-4B481E65572C}"/>
          </ac:spMkLst>
        </pc:spChg>
        <pc:spChg chg="mod">
          <ac:chgData name="濬澤" userId="e8b9fee4-4906-45f3-9dc4-f14c03e002fa" providerId="ADAL" clId="{4F64EEBC-8F69-49FC-9AF8-3FC4937DACC9}" dt="2022-07-27T03:28:30.759" v="998" actId="20577"/>
          <ac:spMkLst>
            <pc:docMk/>
            <pc:sldMk cId="1588967419" sldId="262"/>
            <ac:spMk id="3" creationId="{4AD3BE79-8E73-4AB2-8A82-8EA4FD8C3E14}"/>
          </ac:spMkLst>
        </pc:spChg>
      </pc:sldChg>
      <pc:sldChg chg="modSp add mod modNotesTx">
        <pc:chgData name="濬澤" userId="e8b9fee4-4906-45f3-9dc4-f14c03e002fa" providerId="ADAL" clId="{4F64EEBC-8F69-49FC-9AF8-3FC4937DACC9}" dt="2022-07-27T05:54:01.668" v="1535"/>
        <pc:sldMkLst>
          <pc:docMk/>
          <pc:sldMk cId="2861454030" sldId="263"/>
        </pc:sldMkLst>
        <pc:spChg chg="mod">
          <ac:chgData name="濬澤" userId="e8b9fee4-4906-45f3-9dc4-f14c03e002fa" providerId="ADAL" clId="{4F64EEBC-8F69-49FC-9AF8-3FC4937DACC9}" dt="2022-07-27T03:33:22.369" v="1125"/>
          <ac:spMkLst>
            <pc:docMk/>
            <pc:sldMk cId="2861454030" sldId="263"/>
            <ac:spMk id="2" creationId="{52FDD65C-2DE2-4AA4-BD1B-4B481E65572C}"/>
          </ac:spMkLst>
        </pc:spChg>
        <pc:spChg chg="mod">
          <ac:chgData name="濬澤" userId="e8b9fee4-4906-45f3-9dc4-f14c03e002fa" providerId="ADAL" clId="{4F64EEBC-8F69-49FC-9AF8-3FC4937DACC9}" dt="2022-07-27T03:31:37.187" v="1019" actId="20577"/>
          <ac:spMkLst>
            <pc:docMk/>
            <pc:sldMk cId="2861454030" sldId="263"/>
            <ac:spMk id="3" creationId="{4AD3BE79-8E73-4AB2-8A82-8EA4FD8C3E14}"/>
          </ac:spMkLst>
        </pc:spChg>
      </pc:sldChg>
      <pc:sldChg chg="addSp delSp modSp new mod modClrScheme chgLayout">
        <pc:chgData name="濬澤" userId="e8b9fee4-4906-45f3-9dc4-f14c03e002fa" providerId="ADAL" clId="{4F64EEBC-8F69-49FC-9AF8-3FC4937DACC9}" dt="2022-07-27T03:37:10.479" v="1221" actId="20577"/>
        <pc:sldMkLst>
          <pc:docMk/>
          <pc:sldMk cId="1132220140" sldId="264"/>
        </pc:sldMkLst>
        <pc:spChg chg="mod ord">
          <ac:chgData name="濬澤" userId="e8b9fee4-4906-45f3-9dc4-f14c03e002fa" providerId="ADAL" clId="{4F64EEBC-8F69-49FC-9AF8-3FC4937DACC9}" dt="2022-07-27T03:35:05.633" v="1174" actId="700"/>
          <ac:spMkLst>
            <pc:docMk/>
            <pc:sldMk cId="1132220140" sldId="264"/>
            <ac:spMk id="2" creationId="{A9969C83-DFA7-40FF-B08F-DC89606BCE70}"/>
          </ac:spMkLst>
        </pc:spChg>
        <pc:spChg chg="del">
          <ac:chgData name="濬澤" userId="e8b9fee4-4906-45f3-9dc4-f14c03e002fa" providerId="ADAL" clId="{4F64EEBC-8F69-49FC-9AF8-3FC4937DACC9}" dt="2022-07-27T03:34:20.413" v="1160" actId="478"/>
          <ac:spMkLst>
            <pc:docMk/>
            <pc:sldMk cId="1132220140" sldId="264"/>
            <ac:spMk id="3" creationId="{E0BEBE48-2593-47BB-BDBF-8DC0851085C3}"/>
          </ac:spMkLst>
        </pc:spChg>
        <pc:spChg chg="add del mod ord">
          <ac:chgData name="濬澤" userId="e8b9fee4-4906-45f3-9dc4-f14c03e002fa" providerId="ADAL" clId="{4F64EEBC-8F69-49FC-9AF8-3FC4937DACC9}" dt="2022-07-27T03:36:38.471" v="1210" actId="478"/>
          <ac:spMkLst>
            <pc:docMk/>
            <pc:sldMk cId="1132220140" sldId="264"/>
            <ac:spMk id="7" creationId="{64FB0701-6972-4460-B57E-E624815BB9BA}"/>
          </ac:spMkLst>
        </pc:spChg>
        <pc:spChg chg="add del mod">
          <ac:chgData name="濬澤" userId="e8b9fee4-4906-45f3-9dc4-f14c03e002fa" providerId="ADAL" clId="{4F64EEBC-8F69-49FC-9AF8-3FC4937DACC9}" dt="2022-07-27T03:35:33.404" v="1177"/>
          <ac:spMkLst>
            <pc:docMk/>
            <pc:sldMk cId="1132220140" sldId="264"/>
            <ac:spMk id="9" creationId="{64053DD1-5797-4FE2-8358-6CA49B0DC514}"/>
          </ac:spMkLst>
        </pc:spChg>
        <pc:spChg chg="add mod">
          <ac:chgData name="濬澤" userId="e8b9fee4-4906-45f3-9dc4-f14c03e002fa" providerId="ADAL" clId="{4F64EEBC-8F69-49FC-9AF8-3FC4937DACC9}" dt="2022-07-27T03:36:25.636" v="1209" actId="1076"/>
          <ac:spMkLst>
            <pc:docMk/>
            <pc:sldMk cId="1132220140" sldId="264"/>
            <ac:spMk id="12" creationId="{BE6E9F13-5BEA-4B42-ADBC-4556539C6417}"/>
          </ac:spMkLst>
        </pc:spChg>
        <pc:spChg chg="add mod">
          <ac:chgData name="濬澤" userId="e8b9fee4-4906-45f3-9dc4-f14c03e002fa" providerId="ADAL" clId="{4F64EEBC-8F69-49FC-9AF8-3FC4937DACC9}" dt="2022-07-27T03:37:10.479" v="1221" actId="20577"/>
          <ac:spMkLst>
            <pc:docMk/>
            <pc:sldMk cId="1132220140" sldId="264"/>
            <ac:spMk id="13" creationId="{756E9623-FBF7-4738-8E66-54987B7EB507}"/>
          </ac:spMkLst>
        </pc:spChg>
        <pc:picChg chg="add mod">
          <ac:chgData name="濬澤" userId="e8b9fee4-4906-45f3-9dc4-f14c03e002fa" providerId="ADAL" clId="{4F64EEBC-8F69-49FC-9AF8-3FC4937DACC9}" dt="2022-07-27T03:35:55.188" v="1185" actId="14100"/>
          <ac:picMkLst>
            <pc:docMk/>
            <pc:sldMk cId="1132220140" sldId="264"/>
            <ac:picMk id="4" creationId="{FE40BBAD-A04F-4CE4-932E-14F3162A0A95}"/>
          </ac:picMkLst>
        </pc:picChg>
        <pc:picChg chg="add del mod ord">
          <ac:chgData name="濬澤" userId="e8b9fee4-4906-45f3-9dc4-f14c03e002fa" providerId="ADAL" clId="{4F64EEBC-8F69-49FC-9AF8-3FC4937DACC9}" dt="2022-07-27T03:35:33.122" v="1176" actId="478"/>
          <ac:picMkLst>
            <pc:docMk/>
            <pc:sldMk cId="1132220140" sldId="264"/>
            <ac:picMk id="5" creationId="{12D7FA6A-F0A7-4F4F-AE53-620B7A87981F}"/>
          </ac:picMkLst>
        </pc:picChg>
        <pc:picChg chg="add mod">
          <ac:chgData name="濬澤" userId="e8b9fee4-4906-45f3-9dc4-f14c03e002fa" providerId="ADAL" clId="{4F64EEBC-8F69-49FC-9AF8-3FC4937DACC9}" dt="2022-07-27T03:35:49.368" v="1183" actId="1076"/>
          <ac:picMkLst>
            <pc:docMk/>
            <pc:sldMk cId="1132220140" sldId="264"/>
            <ac:picMk id="6" creationId="{BC4ADA1F-3B0D-46D0-888A-95203C15B559}"/>
          </ac:picMkLst>
        </pc:picChg>
        <pc:picChg chg="add mod">
          <ac:chgData name="濬澤" userId="e8b9fee4-4906-45f3-9dc4-f14c03e002fa" providerId="ADAL" clId="{4F64EEBC-8F69-49FC-9AF8-3FC4937DACC9}" dt="2022-07-27T03:35:41.072" v="1180" actId="1076"/>
          <ac:picMkLst>
            <pc:docMk/>
            <pc:sldMk cId="1132220140" sldId="264"/>
            <ac:picMk id="11" creationId="{FF40C833-0678-419F-9BCC-9EA69DCFE07E}"/>
          </ac:picMkLst>
        </pc:picChg>
        <pc:picChg chg="add del mod">
          <ac:chgData name="濬澤" userId="e8b9fee4-4906-45f3-9dc4-f14c03e002fa" providerId="ADAL" clId="{4F64EEBC-8F69-49FC-9AF8-3FC4937DACC9}" dt="2022-07-27T03:36:58.098" v="1215" actId="478"/>
          <ac:picMkLst>
            <pc:docMk/>
            <pc:sldMk cId="1132220140" sldId="264"/>
            <ac:picMk id="14" creationId="{2BAC5F69-B570-4BDE-9DEA-C94FA3CC3B01}"/>
          </ac:picMkLst>
        </pc:picChg>
      </pc:sldChg>
      <pc:sldChg chg="addSp delSp modSp add mod modClrScheme chgLayout">
        <pc:chgData name="濬澤" userId="e8b9fee4-4906-45f3-9dc4-f14c03e002fa" providerId="ADAL" clId="{4F64EEBC-8F69-49FC-9AF8-3FC4937DACC9}" dt="2022-07-27T03:42:25.885" v="1277" actId="1076"/>
        <pc:sldMkLst>
          <pc:docMk/>
          <pc:sldMk cId="2074490475" sldId="265"/>
        </pc:sldMkLst>
        <pc:spChg chg="add del mod ord">
          <ac:chgData name="濬澤" userId="e8b9fee4-4906-45f3-9dc4-f14c03e002fa" providerId="ADAL" clId="{4F64EEBC-8F69-49FC-9AF8-3FC4937DACC9}" dt="2022-07-27T03:42:08.027" v="1268" actId="14100"/>
          <ac:spMkLst>
            <pc:docMk/>
            <pc:sldMk cId="2074490475" sldId="265"/>
            <ac:spMk id="2" creationId="{A9969C83-DFA7-40FF-B08F-DC89606BCE70}"/>
          </ac:spMkLst>
        </pc:spChg>
        <pc:spChg chg="del">
          <ac:chgData name="濬澤" userId="e8b9fee4-4906-45f3-9dc4-f14c03e002fa" providerId="ADAL" clId="{4F64EEBC-8F69-49FC-9AF8-3FC4937DACC9}" dt="2022-07-27T03:42:16.916" v="1272" actId="478"/>
          <ac:spMkLst>
            <pc:docMk/>
            <pc:sldMk cId="2074490475" sldId="265"/>
            <ac:spMk id="12" creationId="{BE6E9F13-5BEA-4B42-ADBC-4556539C6417}"/>
          </ac:spMkLst>
        </pc:spChg>
        <pc:spChg chg="del mod">
          <ac:chgData name="濬澤" userId="e8b9fee4-4906-45f3-9dc4-f14c03e002fa" providerId="ADAL" clId="{4F64EEBC-8F69-49FC-9AF8-3FC4937DACC9}" dt="2022-07-27T03:42:19.217" v="1275" actId="478"/>
          <ac:spMkLst>
            <pc:docMk/>
            <pc:sldMk cId="2074490475" sldId="265"/>
            <ac:spMk id="13" creationId="{756E9623-FBF7-4738-8E66-54987B7EB507}"/>
          </ac:spMkLst>
        </pc:spChg>
        <pc:picChg chg="del">
          <ac:chgData name="濬澤" userId="e8b9fee4-4906-45f3-9dc4-f14c03e002fa" providerId="ADAL" clId="{4F64EEBC-8F69-49FC-9AF8-3FC4937DACC9}" dt="2022-07-27T03:42:17.309" v="1273" actId="478"/>
          <ac:picMkLst>
            <pc:docMk/>
            <pc:sldMk cId="2074490475" sldId="265"/>
            <ac:picMk id="4" creationId="{FE40BBAD-A04F-4CE4-932E-14F3162A0A95}"/>
          </ac:picMkLst>
        </pc:picChg>
        <pc:picChg chg="del">
          <ac:chgData name="濬澤" userId="e8b9fee4-4906-45f3-9dc4-f14c03e002fa" providerId="ADAL" clId="{4F64EEBC-8F69-49FC-9AF8-3FC4937DACC9}" dt="2022-07-27T03:42:17.847" v="1274" actId="478"/>
          <ac:picMkLst>
            <pc:docMk/>
            <pc:sldMk cId="2074490475" sldId="265"/>
            <ac:picMk id="6" creationId="{BC4ADA1F-3B0D-46D0-888A-95203C15B559}"/>
          </ac:picMkLst>
        </pc:picChg>
        <pc:picChg chg="add mod">
          <ac:chgData name="濬澤" userId="e8b9fee4-4906-45f3-9dc4-f14c03e002fa" providerId="ADAL" clId="{4F64EEBC-8F69-49FC-9AF8-3FC4937DACC9}" dt="2022-07-27T03:42:25.885" v="1277" actId="1076"/>
          <ac:picMkLst>
            <pc:docMk/>
            <pc:sldMk cId="2074490475" sldId="265"/>
            <ac:picMk id="8" creationId="{7C7F6A2D-6A3B-4605-9FA7-68D1A980F9C2}"/>
          </ac:picMkLst>
        </pc:picChg>
        <pc:picChg chg="del mod ord">
          <ac:chgData name="濬澤" userId="e8b9fee4-4906-45f3-9dc4-f14c03e002fa" providerId="ADAL" clId="{4F64EEBC-8F69-49FC-9AF8-3FC4937DACC9}" dt="2022-07-27T03:42:14.380" v="1270" actId="478"/>
          <ac:picMkLst>
            <pc:docMk/>
            <pc:sldMk cId="2074490475" sldId="265"/>
            <ac:picMk id="11" creationId="{FF40C833-0678-419F-9BCC-9EA69DCFE07E}"/>
          </ac:picMkLst>
        </pc:picChg>
      </pc:sldChg>
      <pc:sldChg chg="addSp delSp modSp add mod">
        <pc:chgData name="濬澤" userId="e8b9fee4-4906-45f3-9dc4-f14c03e002fa" providerId="ADAL" clId="{4F64EEBC-8F69-49FC-9AF8-3FC4937DACC9}" dt="2022-07-27T03:42:53.529" v="1286" actId="20577"/>
        <pc:sldMkLst>
          <pc:docMk/>
          <pc:sldMk cId="3205960744" sldId="266"/>
        </pc:sldMkLst>
        <pc:spChg chg="mod">
          <ac:chgData name="濬澤" userId="e8b9fee4-4906-45f3-9dc4-f14c03e002fa" providerId="ADAL" clId="{4F64EEBC-8F69-49FC-9AF8-3FC4937DACC9}" dt="2022-07-27T03:42:53.529" v="1286" actId="20577"/>
          <ac:spMkLst>
            <pc:docMk/>
            <pc:sldMk cId="3205960744" sldId="266"/>
            <ac:spMk id="2" creationId="{A9969C83-DFA7-40FF-B08F-DC89606BCE70}"/>
          </ac:spMkLst>
        </pc:spChg>
        <pc:picChg chg="add mod">
          <ac:chgData name="濬澤" userId="e8b9fee4-4906-45f3-9dc4-f14c03e002fa" providerId="ADAL" clId="{4F64EEBC-8F69-49FC-9AF8-3FC4937DACC9}" dt="2022-07-27T03:42:39.860" v="1281" actId="1076"/>
          <ac:picMkLst>
            <pc:docMk/>
            <pc:sldMk cId="3205960744" sldId="266"/>
            <ac:picMk id="4" creationId="{8DA4091D-55F6-4A70-8F97-C167079F2B3C}"/>
          </ac:picMkLst>
        </pc:picChg>
        <pc:picChg chg="add mod">
          <ac:chgData name="濬澤" userId="e8b9fee4-4906-45f3-9dc4-f14c03e002fa" providerId="ADAL" clId="{4F64EEBC-8F69-49FC-9AF8-3FC4937DACC9}" dt="2022-07-27T03:42:43.414" v="1283" actId="1076"/>
          <ac:picMkLst>
            <pc:docMk/>
            <pc:sldMk cId="3205960744" sldId="266"/>
            <ac:picMk id="5" creationId="{9A2F85A1-8FA9-41F4-9D67-F1749BA54905}"/>
          </ac:picMkLst>
        </pc:picChg>
        <pc:picChg chg="add mod">
          <ac:chgData name="濬澤" userId="e8b9fee4-4906-45f3-9dc4-f14c03e002fa" providerId="ADAL" clId="{4F64EEBC-8F69-49FC-9AF8-3FC4937DACC9}" dt="2022-07-27T03:42:44.837" v="1284" actId="1076"/>
          <ac:picMkLst>
            <pc:docMk/>
            <pc:sldMk cId="3205960744" sldId="266"/>
            <ac:picMk id="6" creationId="{08BFE595-6543-4187-AB93-CA05DA77AAD3}"/>
          </ac:picMkLst>
        </pc:picChg>
        <pc:picChg chg="del">
          <ac:chgData name="濬澤" userId="e8b9fee4-4906-45f3-9dc4-f14c03e002fa" providerId="ADAL" clId="{4F64EEBC-8F69-49FC-9AF8-3FC4937DACC9}" dt="2022-07-27T03:42:35.765" v="1279" actId="478"/>
          <ac:picMkLst>
            <pc:docMk/>
            <pc:sldMk cId="3205960744" sldId="266"/>
            <ac:picMk id="8" creationId="{7C7F6A2D-6A3B-4605-9FA7-68D1A980F9C2}"/>
          </ac:picMkLst>
        </pc:picChg>
      </pc:sldChg>
      <pc:sldChg chg="addSp delSp modSp add mod">
        <pc:chgData name="濬澤" userId="e8b9fee4-4906-45f3-9dc4-f14c03e002fa" providerId="ADAL" clId="{4F64EEBC-8F69-49FC-9AF8-3FC4937DACC9}" dt="2022-07-27T04:53:47.581" v="1309" actId="14100"/>
        <pc:sldMkLst>
          <pc:docMk/>
          <pc:sldMk cId="1256039752" sldId="267"/>
        </pc:sldMkLst>
        <pc:spChg chg="mod">
          <ac:chgData name="濬澤" userId="e8b9fee4-4906-45f3-9dc4-f14c03e002fa" providerId="ADAL" clId="{4F64EEBC-8F69-49FC-9AF8-3FC4937DACC9}" dt="2022-07-27T04:51:37.985" v="1302" actId="20577"/>
          <ac:spMkLst>
            <pc:docMk/>
            <pc:sldMk cId="1256039752" sldId="267"/>
            <ac:spMk id="2" creationId="{A9969C83-DFA7-40FF-B08F-DC89606BCE70}"/>
          </ac:spMkLst>
        </pc:spChg>
        <pc:picChg chg="del">
          <ac:chgData name="濬澤" userId="e8b9fee4-4906-45f3-9dc4-f14c03e002fa" providerId="ADAL" clId="{4F64EEBC-8F69-49FC-9AF8-3FC4937DACC9}" dt="2022-07-27T04:53:38.722" v="1303" actId="478"/>
          <ac:picMkLst>
            <pc:docMk/>
            <pc:sldMk cId="1256039752" sldId="267"/>
            <ac:picMk id="4" creationId="{8DA4091D-55F6-4A70-8F97-C167079F2B3C}"/>
          </ac:picMkLst>
        </pc:picChg>
        <pc:picChg chg="del">
          <ac:chgData name="濬澤" userId="e8b9fee4-4906-45f3-9dc4-f14c03e002fa" providerId="ADAL" clId="{4F64EEBC-8F69-49FC-9AF8-3FC4937DACC9}" dt="2022-07-27T04:53:39.216" v="1304" actId="478"/>
          <ac:picMkLst>
            <pc:docMk/>
            <pc:sldMk cId="1256039752" sldId="267"/>
            <ac:picMk id="5" creationId="{9A2F85A1-8FA9-41F4-9D67-F1749BA54905}"/>
          </ac:picMkLst>
        </pc:picChg>
        <pc:picChg chg="del">
          <ac:chgData name="濬澤" userId="e8b9fee4-4906-45f3-9dc4-f14c03e002fa" providerId="ADAL" clId="{4F64EEBC-8F69-49FC-9AF8-3FC4937DACC9}" dt="2022-07-27T04:53:39.628" v="1305" actId="478"/>
          <ac:picMkLst>
            <pc:docMk/>
            <pc:sldMk cId="1256039752" sldId="267"/>
            <ac:picMk id="6" creationId="{08BFE595-6543-4187-AB93-CA05DA77AAD3}"/>
          </ac:picMkLst>
        </pc:picChg>
        <pc:picChg chg="add mod">
          <ac:chgData name="濬澤" userId="e8b9fee4-4906-45f3-9dc4-f14c03e002fa" providerId="ADAL" clId="{4F64EEBC-8F69-49FC-9AF8-3FC4937DACC9}" dt="2022-07-27T04:53:47.581" v="1309" actId="14100"/>
          <ac:picMkLst>
            <pc:docMk/>
            <pc:sldMk cId="1256039752" sldId="267"/>
            <ac:picMk id="7" creationId="{CCE7C22C-9F48-433A-9D3F-88F5692A9C98}"/>
          </ac:picMkLst>
        </pc:picChg>
      </pc:sldChg>
      <pc:sldChg chg="addSp delSp modSp add mod">
        <pc:chgData name="濬澤" userId="e8b9fee4-4906-45f3-9dc4-f14c03e002fa" providerId="ADAL" clId="{4F64EEBC-8F69-49FC-9AF8-3FC4937DACC9}" dt="2022-07-27T04:56:14.107" v="1330" actId="1076"/>
        <pc:sldMkLst>
          <pc:docMk/>
          <pc:sldMk cId="2694137024" sldId="268"/>
        </pc:sldMkLst>
        <pc:spChg chg="mod">
          <ac:chgData name="濬澤" userId="e8b9fee4-4906-45f3-9dc4-f14c03e002fa" providerId="ADAL" clId="{4F64EEBC-8F69-49FC-9AF8-3FC4937DACC9}" dt="2022-07-27T04:54:06.984" v="1324" actId="20577"/>
          <ac:spMkLst>
            <pc:docMk/>
            <pc:sldMk cId="2694137024" sldId="268"/>
            <ac:spMk id="2" creationId="{A9969C83-DFA7-40FF-B08F-DC89606BCE70}"/>
          </ac:spMkLst>
        </pc:spChg>
        <pc:picChg chg="add mod">
          <ac:chgData name="濬澤" userId="e8b9fee4-4906-45f3-9dc4-f14c03e002fa" providerId="ADAL" clId="{4F64EEBC-8F69-49FC-9AF8-3FC4937DACC9}" dt="2022-07-27T04:56:14.107" v="1330" actId="1076"/>
          <ac:picMkLst>
            <pc:docMk/>
            <pc:sldMk cId="2694137024" sldId="268"/>
            <ac:picMk id="4" creationId="{91056B06-016A-403D-B57B-98E2336F84FB}"/>
          </ac:picMkLst>
        </pc:picChg>
        <pc:picChg chg="del">
          <ac:chgData name="濬澤" userId="e8b9fee4-4906-45f3-9dc4-f14c03e002fa" providerId="ADAL" clId="{4F64EEBC-8F69-49FC-9AF8-3FC4937DACC9}" dt="2022-07-27T04:54:08.394" v="1325" actId="478"/>
          <ac:picMkLst>
            <pc:docMk/>
            <pc:sldMk cId="2694137024" sldId="268"/>
            <ac:picMk id="7" creationId="{CCE7C22C-9F48-433A-9D3F-88F5692A9C98}"/>
          </ac:picMkLst>
        </pc:picChg>
      </pc:sldChg>
      <pc:sldChg chg="addSp delSp modSp add mod">
        <pc:chgData name="濬澤" userId="e8b9fee4-4906-45f3-9dc4-f14c03e002fa" providerId="ADAL" clId="{4F64EEBC-8F69-49FC-9AF8-3FC4937DACC9}" dt="2022-07-27T04:56:53.260" v="1367" actId="1076"/>
        <pc:sldMkLst>
          <pc:docMk/>
          <pc:sldMk cId="3525224937" sldId="269"/>
        </pc:sldMkLst>
        <pc:spChg chg="mod">
          <ac:chgData name="濬澤" userId="e8b9fee4-4906-45f3-9dc4-f14c03e002fa" providerId="ADAL" clId="{4F64EEBC-8F69-49FC-9AF8-3FC4937DACC9}" dt="2022-07-27T04:56:41.651" v="1364" actId="20577"/>
          <ac:spMkLst>
            <pc:docMk/>
            <pc:sldMk cId="3525224937" sldId="269"/>
            <ac:spMk id="2" creationId="{A9969C83-DFA7-40FF-B08F-DC89606BCE70}"/>
          </ac:spMkLst>
        </pc:spChg>
        <pc:picChg chg="del">
          <ac:chgData name="濬澤" userId="e8b9fee4-4906-45f3-9dc4-f14c03e002fa" providerId="ADAL" clId="{4F64EEBC-8F69-49FC-9AF8-3FC4937DACC9}" dt="2022-07-27T04:56:43.148" v="1365" actId="478"/>
          <ac:picMkLst>
            <pc:docMk/>
            <pc:sldMk cId="3525224937" sldId="269"/>
            <ac:picMk id="4" creationId="{91056B06-016A-403D-B57B-98E2336F84FB}"/>
          </ac:picMkLst>
        </pc:picChg>
        <pc:picChg chg="add mod">
          <ac:chgData name="濬澤" userId="e8b9fee4-4906-45f3-9dc4-f14c03e002fa" providerId="ADAL" clId="{4F64EEBC-8F69-49FC-9AF8-3FC4937DACC9}" dt="2022-07-27T04:56:53.260" v="1367" actId="1076"/>
          <ac:picMkLst>
            <pc:docMk/>
            <pc:sldMk cId="3525224937" sldId="269"/>
            <ac:picMk id="5" creationId="{FB176502-152D-4FAC-8A64-C08584FE076D}"/>
          </ac:picMkLst>
        </pc:picChg>
      </pc:sldChg>
      <pc:sldChg chg="addSp modSp new mod modClrScheme chgLayout">
        <pc:chgData name="濬澤" userId="e8b9fee4-4906-45f3-9dc4-f14c03e002fa" providerId="ADAL" clId="{4F64EEBC-8F69-49FC-9AF8-3FC4937DACC9}" dt="2022-07-27T05:41:32.720" v="1455" actId="20577"/>
        <pc:sldMkLst>
          <pc:docMk/>
          <pc:sldMk cId="4093456984" sldId="270"/>
        </pc:sldMkLst>
        <pc:spChg chg="mod ord">
          <ac:chgData name="濬澤" userId="e8b9fee4-4906-45f3-9dc4-f14c03e002fa" providerId="ADAL" clId="{4F64EEBC-8F69-49FC-9AF8-3FC4937DACC9}" dt="2022-07-27T04:58:23.290" v="1393" actId="700"/>
          <ac:spMkLst>
            <pc:docMk/>
            <pc:sldMk cId="4093456984" sldId="270"/>
            <ac:spMk id="2" creationId="{956C27FC-47EA-4BA6-BA96-472FB88F8310}"/>
          </ac:spMkLst>
        </pc:spChg>
        <pc:spChg chg="add mod ord">
          <ac:chgData name="濬澤" userId="e8b9fee4-4906-45f3-9dc4-f14c03e002fa" providerId="ADAL" clId="{4F64EEBC-8F69-49FC-9AF8-3FC4937DACC9}" dt="2022-07-27T05:41:32.720" v="1455" actId="20577"/>
          <ac:spMkLst>
            <pc:docMk/>
            <pc:sldMk cId="4093456984" sldId="270"/>
            <ac:spMk id="3" creationId="{BCE78F36-A944-4B69-955F-7FC91794F0CA}"/>
          </ac:spMkLst>
        </pc:spChg>
      </pc:sldChg>
      <pc:sldChg chg="modSp add mod">
        <pc:chgData name="濬澤" userId="e8b9fee4-4906-45f3-9dc4-f14c03e002fa" providerId="ADAL" clId="{4F64EEBC-8F69-49FC-9AF8-3FC4937DACC9}" dt="2022-07-27T05:54:28.726" v="1542" actId="207"/>
        <pc:sldMkLst>
          <pc:docMk/>
          <pc:sldMk cId="2830109500" sldId="271"/>
        </pc:sldMkLst>
        <pc:spChg chg="mod">
          <ac:chgData name="濬澤" userId="e8b9fee4-4906-45f3-9dc4-f14c03e002fa" providerId="ADAL" clId="{4F64EEBC-8F69-49FC-9AF8-3FC4937DACC9}" dt="2022-07-27T05:42:37.158" v="1473" actId="20577"/>
          <ac:spMkLst>
            <pc:docMk/>
            <pc:sldMk cId="2830109500" sldId="271"/>
            <ac:spMk id="2" creationId="{956C27FC-47EA-4BA6-BA96-472FB88F8310}"/>
          </ac:spMkLst>
        </pc:spChg>
        <pc:spChg chg="mod">
          <ac:chgData name="濬澤" userId="e8b9fee4-4906-45f3-9dc4-f14c03e002fa" providerId="ADAL" clId="{4F64EEBC-8F69-49FC-9AF8-3FC4937DACC9}" dt="2022-07-27T05:54:28.726" v="1542" actId="207"/>
          <ac:spMkLst>
            <pc:docMk/>
            <pc:sldMk cId="2830109500" sldId="271"/>
            <ac:spMk id="3" creationId="{BCE78F36-A944-4B69-955F-7FC91794F0CA}"/>
          </ac:spMkLst>
        </pc:spChg>
      </pc:sldChg>
      <pc:sldChg chg="modSp new mod modShow modNotesTx">
        <pc:chgData name="濬澤" userId="e8b9fee4-4906-45f3-9dc4-f14c03e002fa" providerId="ADAL" clId="{4F64EEBC-8F69-49FC-9AF8-3FC4937DACC9}" dt="2022-07-27T05:53:28.098" v="1532" actId="729"/>
        <pc:sldMkLst>
          <pc:docMk/>
          <pc:sldMk cId="1244958170" sldId="272"/>
        </pc:sldMkLst>
        <pc:spChg chg="mod">
          <ac:chgData name="濬澤" userId="e8b9fee4-4906-45f3-9dc4-f14c03e002fa" providerId="ADAL" clId="{4F64EEBC-8F69-49FC-9AF8-3FC4937DACC9}" dt="2022-07-27T05:52:55.060" v="1525" actId="9"/>
          <ac:spMkLst>
            <pc:docMk/>
            <pc:sldMk cId="1244958170" sldId="272"/>
            <ac:spMk id="2" creationId="{D00F189C-4590-4716-9987-F07AF0B0A82D}"/>
          </ac:spMkLst>
        </pc:spChg>
        <pc:spChg chg="mod">
          <ac:chgData name="濬澤" userId="e8b9fee4-4906-45f3-9dc4-f14c03e002fa" providerId="ADAL" clId="{4F64EEBC-8F69-49FC-9AF8-3FC4937DACC9}" dt="2022-07-27T05:53:16.443" v="1530" actId="404"/>
          <ac:spMkLst>
            <pc:docMk/>
            <pc:sldMk cId="1244958170" sldId="272"/>
            <ac:spMk id="3" creationId="{CC28939A-48B8-4226-9B95-7775F1048857}"/>
          </ac:spMkLst>
        </pc:spChg>
      </pc:sldChg>
      <pc:sldMasterChg chg="modSldLayout">
        <pc:chgData name="濬澤" userId="e8b9fee4-4906-45f3-9dc4-f14c03e002fa" providerId="ADAL" clId="{4F64EEBC-8F69-49FC-9AF8-3FC4937DACC9}" dt="2022-07-27T03:41:56.444" v="1267"/>
        <pc:sldMasterMkLst>
          <pc:docMk/>
          <pc:sldMasterMk cId="865135744" sldId="2147483648"/>
        </pc:sldMasterMkLst>
        <pc:sldLayoutChg chg="addSp delSp modSp mod">
          <pc:chgData name="濬澤" userId="e8b9fee4-4906-45f3-9dc4-f14c03e002fa" providerId="ADAL" clId="{4F64EEBC-8F69-49FC-9AF8-3FC4937DACC9}" dt="2022-07-27T03:39:23.659" v="1230" actId="1076"/>
          <pc:sldLayoutMkLst>
            <pc:docMk/>
            <pc:sldMasterMk cId="865135744" sldId="2147483648"/>
            <pc:sldLayoutMk cId="167831317" sldId="2147483650"/>
          </pc:sldLayoutMkLst>
          <pc:spChg chg="mod">
            <ac:chgData name="濬澤" userId="e8b9fee4-4906-45f3-9dc4-f14c03e002fa" providerId="ADAL" clId="{4F64EEBC-8F69-49FC-9AF8-3FC4937DACC9}" dt="2022-07-27T03:39:23.659" v="1230" actId="1076"/>
            <ac:spMkLst>
              <pc:docMk/>
              <pc:sldMasterMk cId="865135744" sldId="2147483648"/>
              <pc:sldLayoutMk cId="167831317" sldId="2147483650"/>
              <ac:spMk id="3" creationId="{EBE48038-F8B3-4E0C-BF6F-4047FD263EEF}"/>
            </ac:spMkLst>
          </pc:spChg>
          <pc:spChg chg="mod">
            <ac:chgData name="濬澤" userId="e8b9fee4-4906-45f3-9dc4-f14c03e002fa" providerId="ADAL" clId="{4F64EEBC-8F69-49FC-9AF8-3FC4937DACC9}" dt="2022-07-27T03:25:26.500" v="950" actId="14100"/>
            <ac:spMkLst>
              <pc:docMk/>
              <pc:sldMasterMk cId="865135744" sldId="2147483648"/>
              <pc:sldLayoutMk cId="167831317" sldId="2147483650"/>
              <ac:spMk id="4" creationId="{0F10C9A2-3946-4E5D-B413-3A957E7CC76E}"/>
            </ac:spMkLst>
          </pc:spChg>
          <pc:spChg chg="add mod ord">
            <ac:chgData name="濬澤" userId="e8b9fee4-4906-45f3-9dc4-f14c03e002fa" providerId="ADAL" clId="{4F64EEBC-8F69-49FC-9AF8-3FC4937DACC9}" dt="2022-07-27T03:39:10.018" v="1227" actId="167"/>
            <ac:spMkLst>
              <pc:docMk/>
              <pc:sldMasterMk cId="865135744" sldId="2147483648"/>
              <pc:sldLayoutMk cId="167831317" sldId="2147483650"/>
              <ac:spMk id="5" creationId="{24737D61-7845-4B5C-BC66-79B8036C8680}"/>
            </ac:spMkLst>
          </pc:spChg>
          <pc:spChg chg="mod ord">
            <ac:chgData name="濬澤" userId="e8b9fee4-4906-45f3-9dc4-f14c03e002fa" providerId="ADAL" clId="{4F64EEBC-8F69-49FC-9AF8-3FC4937DACC9}" dt="2022-07-27T03:25:24.694" v="949" actId="14100"/>
            <ac:spMkLst>
              <pc:docMk/>
              <pc:sldMasterMk cId="865135744" sldId="2147483648"/>
              <pc:sldLayoutMk cId="167831317" sldId="2147483650"/>
              <ac:spMk id="9" creationId="{53D105C9-E7B1-4A21-B6FC-5F6F7F1828C0}"/>
            </ac:spMkLst>
          </pc:spChg>
          <pc:spChg chg="add del mod">
            <ac:chgData name="濬澤" userId="e8b9fee4-4906-45f3-9dc4-f14c03e002fa" providerId="ADAL" clId="{4F64EEBC-8F69-49FC-9AF8-3FC4937DACC9}" dt="2022-07-27T03:23:40.265" v="935" actId="478"/>
            <ac:spMkLst>
              <pc:docMk/>
              <pc:sldMasterMk cId="865135744" sldId="2147483648"/>
              <pc:sldLayoutMk cId="167831317" sldId="2147483650"/>
              <ac:spMk id="10" creationId="{B792D0D3-280A-4306-A3B0-493F5E57CB0F}"/>
            </ac:spMkLst>
          </pc:spChg>
        </pc:sldLayoutChg>
        <pc:sldLayoutChg chg="addSp delSp modSp mod">
          <pc:chgData name="濬澤" userId="e8b9fee4-4906-45f3-9dc4-f14c03e002fa" providerId="ADAL" clId="{4F64EEBC-8F69-49FC-9AF8-3FC4937DACC9}" dt="2022-07-27T03:26:41.502" v="972" actId="1076"/>
          <pc:sldLayoutMkLst>
            <pc:docMk/>
            <pc:sldMasterMk cId="865135744" sldId="2147483648"/>
            <pc:sldLayoutMk cId="370009951" sldId="2147483652"/>
          </pc:sldLayoutMkLst>
          <pc:spChg chg="mod ord">
            <ac:chgData name="濬澤" userId="e8b9fee4-4906-45f3-9dc4-f14c03e002fa" providerId="ADAL" clId="{4F64EEBC-8F69-49FC-9AF8-3FC4937DACC9}" dt="2022-07-27T03:25:46.486" v="955" actId="167"/>
            <ac:spMkLst>
              <pc:docMk/>
              <pc:sldMasterMk cId="865135744" sldId="2147483648"/>
              <pc:sldLayoutMk cId="370009951" sldId="2147483652"/>
              <ac:spMk id="2" creationId="{1C4B6281-5BED-46BE-AA80-ACA2E04415DA}"/>
            </ac:spMkLst>
          </pc:spChg>
          <pc:spChg chg="mod">
            <ac:chgData name="濬澤" userId="e8b9fee4-4906-45f3-9dc4-f14c03e002fa" providerId="ADAL" clId="{4F64EEBC-8F69-49FC-9AF8-3FC4937DACC9}" dt="2022-07-27T03:26:17.734" v="965" actId="14100"/>
            <ac:spMkLst>
              <pc:docMk/>
              <pc:sldMasterMk cId="865135744" sldId="2147483648"/>
              <pc:sldLayoutMk cId="370009951" sldId="2147483652"/>
              <ac:spMk id="3" creationId="{D743D75D-255F-47AB-A370-5DF2DFD0AC18}"/>
            </ac:spMkLst>
          </pc:spChg>
          <pc:spChg chg="del mod">
            <ac:chgData name="濬澤" userId="e8b9fee4-4906-45f3-9dc4-f14c03e002fa" providerId="ADAL" clId="{4F64EEBC-8F69-49FC-9AF8-3FC4937DACC9}" dt="2022-07-27T03:26:19.988" v="966" actId="478"/>
            <ac:spMkLst>
              <pc:docMk/>
              <pc:sldMasterMk cId="865135744" sldId="2147483648"/>
              <pc:sldLayoutMk cId="370009951" sldId="2147483652"/>
              <ac:spMk id="4" creationId="{0A4774E9-826E-48EE-81B7-18FAC4E86A35}"/>
            </ac:spMkLst>
          </pc:spChg>
          <pc:spChg chg="mod">
            <ac:chgData name="濬澤" userId="e8b9fee4-4906-45f3-9dc4-f14c03e002fa" providerId="ADAL" clId="{4F64EEBC-8F69-49FC-9AF8-3FC4937DACC9}" dt="2022-07-27T03:26:41.502" v="972" actId="1076"/>
            <ac:spMkLst>
              <pc:docMk/>
              <pc:sldMasterMk cId="865135744" sldId="2147483648"/>
              <pc:sldLayoutMk cId="370009951" sldId="2147483652"/>
              <ac:spMk id="12" creationId="{8DEC19A4-0F41-4ABF-97CC-D07716D3635E}"/>
            </ac:spMkLst>
          </pc:spChg>
          <pc:spChg chg="mod">
            <ac:chgData name="濬澤" userId="e8b9fee4-4906-45f3-9dc4-f14c03e002fa" providerId="ADAL" clId="{4F64EEBC-8F69-49FC-9AF8-3FC4937DACC9}" dt="2022-07-27T03:26:26.215" v="968" actId="14100"/>
            <ac:spMkLst>
              <pc:docMk/>
              <pc:sldMasterMk cId="865135744" sldId="2147483648"/>
              <pc:sldLayoutMk cId="370009951" sldId="2147483652"/>
              <ac:spMk id="13" creationId="{D9F0C8A3-0D1F-4B3C-A5D6-0508AE2A93E4}"/>
            </ac:spMkLst>
          </pc:spChg>
          <pc:spChg chg="del">
            <ac:chgData name="濬澤" userId="e8b9fee4-4906-45f3-9dc4-f14c03e002fa" providerId="ADAL" clId="{4F64EEBC-8F69-49FC-9AF8-3FC4937DACC9}" dt="2022-07-27T03:26:27.491" v="969" actId="478"/>
            <ac:spMkLst>
              <pc:docMk/>
              <pc:sldMasterMk cId="865135744" sldId="2147483648"/>
              <pc:sldLayoutMk cId="370009951" sldId="2147483652"/>
              <ac:spMk id="14" creationId="{B5D12DE2-8389-4A93-9A91-EED963B3223B}"/>
            </ac:spMkLst>
          </pc:spChg>
          <pc:spChg chg="add del mod">
            <ac:chgData name="濬澤" userId="e8b9fee4-4906-45f3-9dc4-f14c03e002fa" providerId="ADAL" clId="{4F64EEBC-8F69-49FC-9AF8-3FC4937DACC9}" dt="2022-07-27T03:25:48.696" v="956" actId="478"/>
            <ac:spMkLst>
              <pc:docMk/>
              <pc:sldMasterMk cId="865135744" sldId="2147483648"/>
              <pc:sldLayoutMk cId="370009951" sldId="2147483652"/>
              <ac:spMk id="17" creationId="{7FAA199F-7B53-400A-B219-2A8C093223FD}"/>
            </ac:spMkLst>
          </pc:spChg>
          <pc:spChg chg="add del mod">
            <ac:chgData name="濬澤" userId="e8b9fee4-4906-45f3-9dc4-f14c03e002fa" providerId="ADAL" clId="{4F64EEBC-8F69-49FC-9AF8-3FC4937DACC9}" dt="2022-07-27T03:26:07.817" v="960" actId="478"/>
            <ac:spMkLst>
              <pc:docMk/>
              <pc:sldMasterMk cId="865135744" sldId="2147483648"/>
              <pc:sldLayoutMk cId="370009951" sldId="2147483652"/>
              <ac:spMk id="18" creationId="{6691A870-D840-48E6-A932-AF16C97D5F59}"/>
            </ac:spMkLst>
          </pc:spChg>
          <pc:spChg chg="add del mod">
            <ac:chgData name="濬澤" userId="e8b9fee4-4906-45f3-9dc4-f14c03e002fa" providerId="ADAL" clId="{4F64EEBC-8F69-49FC-9AF8-3FC4937DACC9}" dt="2022-07-27T03:26:13.517" v="964"/>
            <ac:spMkLst>
              <pc:docMk/>
              <pc:sldMasterMk cId="865135744" sldId="2147483648"/>
              <pc:sldLayoutMk cId="370009951" sldId="2147483652"/>
              <ac:spMk id="19" creationId="{4118DA74-ED10-4841-9FBA-375E02B597A3}"/>
            </ac:spMkLst>
          </pc:spChg>
          <pc:spChg chg="add mod">
            <ac:chgData name="濬澤" userId="e8b9fee4-4906-45f3-9dc4-f14c03e002fa" providerId="ADAL" clId="{4F64EEBC-8F69-49FC-9AF8-3FC4937DACC9}" dt="2022-07-27T03:26:36.836" v="971" actId="1076"/>
            <ac:spMkLst>
              <pc:docMk/>
              <pc:sldMasterMk cId="865135744" sldId="2147483648"/>
              <pc:sldLayoutMk cId="370009951" sldId="2147483652"/>
              <ac:spMk id="20" creationId="{A6E127E7-2EBD-4558-AA67-03C68F97E39C}"/>
            </ac:spMkLst>
          </pc:spChg>
          <pc:spChg chg="add mod">
            <ac:chgData name="濬澤" userId="e8b9fee4-4906-45f3-9dc4-f14c03e002fa" providerId="ADAL" clId="{4F64EEBC-8F69-49FC-9AF8-3FC4937DACC9}" dt="2022-07-27T03:26:36.836" v="971" actId="1076"/>
            <ac:spMkLst>
              <pc:docMk/>
              <pc:sldMasterMk cId="865135744" sldId="2147483648"/>
              <pc:sldLayoutMk cId="370009951" sldId="2147483652"/>
              <ac:spMk id="21" creationId="{2AC951AE-0C4D-488F-AFDC-816A11DD4177}"/>
            </ac:spMkLst>
          </pc:spChg>
          <pc:cxnChg chg="del">
            <ac:chgData name="濬澤" userId="e8b9fee4-4906-45f3-9dc4-f14c03e002fa" providerId="ADAL" clId="{4F64EEBC-8F69-49FC-9AF8-3FC4937DACC9}" dt="2022-07-27T03:25:59.278" v="959" actId="478"/>
            <ac:cxnSpMkLst>
              <pc:docMk/>
              <pc:sldMasterMk cId="865135744" sldId="2147483648"/>
              <pc:sldLayoutMk cId="370009951" sldId="2147483652"/>
              <ac:cxnSpMk id="15" creationId="{675C64AD-ADA3-4650-9A5D-9C7F8ABE0579}"/>
            </ac:cxnSpMkLst>
          </pc:cxnChg>
        </pc:sldLayoutChg>
        <pc:sldLayoutChg chg="addSp delSp modSp mod">
          <pc:chgData name="濬澤" userId="e8b9fee4-4906-45f3-9dc4-f14c03e002fa" providerId="ADAL" clId="{4F64EEBC-8F69-49FC-9AF8-3FC4937DACC9}" dt="2022-07-27T03:41:56.444" v="1267"/>
          <pc:sldLayoutMkLst>
            <pc:docMk/>
            <pc:sldMasterMk cId="865135744" sldId="2147483648"/>
            <pc:sldLayoutMk cId="3042615510" sldId="2147483654"/>
          </pc:sldLayoutMkLst>
          <pc:spChg chg="del">
            <ac:chgData name="濬澤" userId="e8b9fee4-4906-45f3-9dc4-f14c03e002fa" providerId="ADAL" clId="{4F64EEBC-8F69-49FC-9AF8-3FC4937DACC9}" dt="2022-07-27T03:27:54.365" v="987" actId="478"/>
            <ac:spMkLst>
              <pc:docMk/>
              <pc:sldMasterMk cId="865135744" sldId="2147483648"/>
              <pc:sldLayoutMk cId="3042615510" sldId="2147483654"/>
              <ac:spMk id="6" creationId="{929D0082-28D4-405A-A190-79DCDCABDEC6}"/>
            </ac:spMkLst>
          </pc:spChg>
          <pc:spChg chg="mod">
            <ac:chgData name="濬澤" userId="e8b9fee4-4906-45f3-9dc4-f14c03e002fa" providerId="ADAL" clId="{4F64EEBC-8F69-49FC-9AF8-3FC4937DACC9}" dt="2022-07-27T03:27:59.666" v="989" actId="1076"/>
            <ac:spMkLst>
              <pc:docMk/>
              <pc:sldMasterMk cId="865135744" sldId="2147483648"/>
              <pc:sldLayoutMk cId="3042615510" sldId="2147483654"/>
              <ac:spMk id="9" creationId="{44943B45-EC03-4D06-8C8E-2F33F155B36C}"/>
            </ac:spMkLst>
          </pc:spChg>
          <pc:spChg chg="add del mod">
            <ac:chgData name="濬澤" userId="e8b9fee4-4906-45f3-9dc4-f14c03e002fa" providerId="ADAL" clId="{4F64EEBC-8F69-49FC-9AF8-3FC4937DACC9}" dt="2022-07-27T03:41:46.650" v="1266" actId="478"/>
            <ac:spMkLst>
              <pc:docMk/>
              <pc:sldMasterMk cId="865135744" sldId="2147483648"/>
              <pc:sldLayoutMk cId="3042615510" sldId="2147483654"/>
              <ac:spMk id="10" creationId="{5BA1E1C0-62C4-4618-9DEC-C893029C1251}"/>
            </ac:spMkLst>
          </pc:spChg>
          <pc:spChg chg="add mod ord">
            <ac:chgData name="濬澤" userId="e8b9fee4-4906-45f3-9dc4-f14c03e002fa" providerId="ADAL" clId="{4F64EEBC-8F69-49FC-9AF8-3FC4937DACC9}" dt="2022-07-27T03:41:44.471" v="1265" actId="167"/>
            <ac:spMkLst>
              <pc:docMk/>
              <pc:sldMasterMk cId="865135744" sldId="2147483648"/>
              <pc:sldLayoutMk cId="3042615510" sldId="2147483654"/>
              <ac:spMk id="11" creationId="{5884D287-C86F-4F75-9CF2-8C8A127BCF62}"/>
            </ac:spMkLst>
          </pc:spChg>
          <pc:spChg chg="add mod">
            <ac:chgData name="濬澤" userId="e8b9fee4-4906-45f3-9dc4-f14c03e002fa" providerId="ADAL" clId="{4F64EEBC-8F69-49FC-9AF8-3FC4937DACC9}" dt="2022-07-27T03:41:56.444" v="1267"/>
            <ac:spMkLst>
              <pc:docMk/>
              <pc:sldMasterMk cId="865135744" sldId="2147483648"/>
              <pc:sldLayoutMk cId="3042615510" sldId="2147483654"/>
              <ac:spMk id="12" creationId="{AF943794-6EDA-4806-9354-948EE2565D29}"/>
            </ac:spMkLst>
          </pc:spChg>
        </pc:sldLayoutChg>
        <pc:sldLayoutChg chg="addSp delSp modSp mod">
          <pc:chgData name="濬澤" userId="e8b9fee4-4906-45f3-9dc4-f14c03e002fa" providerId="ADAL" clId="{4F64EEBC-8F69-49FC-9AF8-3FC4937DACC9}" dt="2022-07-27T03:27:44.192" v="985" actId="1076"/>
          <pc:sldLayoutMkLst>
            <pc:docMk/>
            <pc:sldMasterMk cId="865135744" sldId="2147483648"/>
            <pc:sldLayoutMk cId="2855195666" sldId="2147483661"/>
          </pc:sldLayoutMkLst>
          <pc:spChg chg="del mod">
            <ac:chgData name="濬澤" userId="e8b9fee4-4906-45f3-9dc4-f14c03e002fa" providerId="ADAL" clId="{4F64EEBC-8F69-49FC-9AF8-3FC4937DACC9}" dt="2022-07-27T03:27:13.148" v="977" actId="478"/>
            <ac:spMkLst>
              <pc:docMk/>
              <pc:sldMasterMk cId="865135744" sldId="2147483648"/>
              <pc:sldLayoutMk cId="2855195666" sldId="2147483661"/>
              <ac:spMk id="2" creationId="{1C4B6281-5BED-46BE-AA80-ACA2E04415DA}"/>
            </ac:spMkLst>
          </pc:spChg>
          <pc:spChg chg="mod">
            <ac:chgData name="濬澤" userId="e8b9fee4-4906-45f3-9dc4-f14c03e002fa" providerId="ADAL" clId="{4F64EEBC-8F69-49FC-9AF8-3FC4937DACC9}" dt="2022-07-27T03:27:37.741" v="984" actId="1076"/>
            <ac:spMkLst>
              <pc:docMk/>
              <pc:sldMasterMk cId="865135744" sldId="2147483648"/>
              <pc:sldLayoutMk cId="2855195666" sldId="2147483661"/>
              <ac:spMk id="3" creationId="{D743D75D-255F-47AB-A370-5DF2DFD0AC18}"/>
            </ac:spMkLst>
          </pc:spChg>
          <pc:spChg chg="add mod">
            <ac:chgData name="濬澤" userId="e8b9fee4-4906-45f3-9dc4-f14c03e002fa" providerId="ADAL" clId="{4F64EEBC-8F69-49FC-9AF8-3FC4937DACC9}" dt="2022-07-27T03:26:54.071" v="974" actId="27636"/>
            <ac:spMkLst>
              <pc:docMk/>
              <pc:sldMasterMk cId="865135744" sldId="2147483648"/>
              <pc:sldLayoutMk cId="2855195666" sldId="2147483661"/>
              <ac:spMk id="11" creationId="{1E49741A-48D9-4BFC-B65E-26B2177F6F25}"/>
            </ac:spMkLst>
          </pc:spChg>
          <pc:spChg chg="mod">
            <ac:chgData name="濬澤" userId="e8b9fee4-4906-45f3-9dc4-f14c03e002fa" providerId="ADAL" clId="{4F64EEBC-8F69-49FC-9AF8-3FC4937DACC9}" dt="2022-07-27T03:27:44.192" v="985" actId="1076"/>
            <ac:spMkLst>
              <pc:docMk/>
              <pc:sldMasterMk cId="865135744" sldId="2147483648"/>
              <pc:sldLayoutMk cId="2855195666" sldId="2147483661"/>
              <ac:spMk id="12" creationId="{8DEC19A4-0F41-4ABF-97CC-D07716D3635E}"/>
            </ac:spMkLst>
          </pc:spChg>
          <pc:spChg chg="mod">
            <ac:chgData name="濬澤" userId="e8b9fee4-4906-45f3-9dc4-f14c03e002fa" providerId="ADAL" clId="{4F64EEBC-8F69-49FC-9AF8-3FC4937DACC9}" dt="2022-07-27T03:27:20.262" v="978" actId="14100"/>
            <ac:spMkLst>
              <pc:docMk/>
              <pc:sldMasterMk cId="865135744" sldId="2147483648"/>
              <pc:sldLayoutMk cId="2855195666" sldId="2147483661"/>
              <ac:spMk id="13" creationId="{D9F0C8A3-0D1F-4B3C-A5D6-0508AE2A93E4}"/>
            </ac:spMkLst>
          </pc:spChg>
          <pc:spChg chg="add del mod">
            <ac:chgData name="濬澤" userId="e8b9fee4-4906-45f3-9dc4-f14c03e002fa" providerId="ADAL" clId="{4F64EEBC-8F69-49FC-9AF8-3FC4937DACC9}" dt="2022-07-27T03:27:26.143" v="980" actId="478"/>
            <ac:spMkLst>
              <pc:docMk/>
              <pc:sldMasterMk cId="865135744" sldId="2147483648"/>
              <pc:sldLayoutMk cId="2855195666" sldId="2147483661"/>
              <ac:spMk id="16" creationId="{49291E43-BE36-4050-BA18-79779371FE61}"/>
            </ac:spMkLst>
          </pc:spChg>
          <pc:cxnChg chg="del">
            <ac:chgData name="濬澤" userId="e8b9fee4-4906-45f3-9dc4-f14c03e002fa" providerId="ADAL" clId="{4F64EEBC-8F69-49FC-9AF8-3FC4937DACC9}" dt="2022-07-27T03:27:24.411" v="979" actId="478"/>
            <ac:cxnSpMkLst>
              <pc:docMk/>
              <pc:sldMasterMk cId="865135744" sldId="2147483648"/>
              <pc:sldLayoutMk cId="2855195666" sldId="2147483661"/>
              <ac:cxnSpMk id="15" creationId="{675C64AD-ADA3-4650-9A5D-9C7F8ABE0579}"/>
            </ac:cxnSpMkLst>
          </pc:cxnChg>
        </pc:sldLayoutChg>
      </pc:sldMasterChg>
    </pc:docChg>
  </pc:docChgLst>
  <pc:docChgLst>
    <pc:chgData name="濬澤" userId="e8b9fee4-4906-45f3-9dc4-f14c03e002fa" providerId="ADAL" clId="{422E82AA-1DD4-4920-9D7B-A095842DECF1}"/>
    <pc:docChg chg="undo redo custSel addSld modSld">
      <pc:chgData name="濬澤" userId="e8b9fee4-4906-45f3-9dc4-f14c03e002fa" providerId="ADAL" clId="{422E82AA-1DD4-4920-9D7B-A095842DECF1}" dt="2022-09-05T04:51:26.261" v="595" actId="20577"/>
      <pc:docMkLst>
        <pc:docMk/>
      </pc:docMkLst>
      <pc:sldChg chg="addSp delSp modSp mod">
        <pc:chgData name="濬澤" userId="e8b9fee4-4906-45f3-9dc4-f14c03e002fa" providerId="ADAL" clId="{422E82AA-1DD4-4920-9D7B-A095842DECF1}" dt="2022-08-30T01:49:57.560" v="562"/>
        <pc:sldMkLst>
          <pc:docMk/>
          <pc:sldMk cId="1363655715" sldId="258"/>
        </pc:sldMkLst>
        <pc:spChg chg="add del mod">
          <ac:chgData name="濬澤" userId="e8b9fee4-4906-45f3-9dc4-f14c03e002fa" providerId="ADAL" clId="{422E82AA-1DD4-4920-9D7B-A095842DECF1}" dt="2022-08-30T01:49:57.092" v="561" actId="478"/>
          <ac:spMkLst>
            <pc:docMk/>
            <pc:sldMk cId="1363655715" sldId="258"/>
            <ac:spMk id="3" creationId="{FC7F88D6-95C2-42B1-93E7-65C3124C41CE}"/>
          </ac:spMkLst>
        </pc:spChg>
        <pc:spChg chg="del">
          <ac:chgData name="濬澤" userId="e8b9fee4-4906-45f3-9dc4-f14c03e002fa" providerId="ADAL" clId="{422E82AA-1DD4-4920-9D7B-A095842DECF1}" dt="2022-08-30T01:49:54.726" v="560" actId="478"/>
          <ac:spMkLst>
            <pc:docMk/>
            <pc:sldMk cId="1363655715" sldId="258"/>
            <ac:spMk id="12" creationId="{85F9F444-E431-45D5-8857-858585BB19F2}"/>
          </ac:spMkLst>
        </pc:spChg>
        <pc:spChg chg="mod">
          <ac:chgData name="濬澤" userId="e8b9fee4-4906-45f3-9dc4-f14c03e002fa" providerId="ADAL" clId="{422E82AA-1DD4-4920-9D7B-A095842DECF1}" dt="2022-08-30T01:49:45.357" v="559" actId="1076"/>
          <ac:spMkLst>
            <pc:docMk/>
            <pc:sldMk cId="1363655715" sldId="258"/>
            <ac:spMk id="13" creationId="{46A8534B-F9C5-401F-B97C-CF4E6D04E09B}"/>
          </ac:spMkLst>
        </pc:spChg>
        <pc:spChg chg="add mod">
          <ac:chgData name="濬澤" userId="e8b9fee4-4906-45f3-9dc4-f14c03e002fa" providerId="ADAL" clId="{422E82AA-1DD4-4920-9D7B-A095842DECF1}" dt="2022-08-30T01:49:57.560" v="562"/>
          <ac:spMkLst>
            <pc:docMk/>
            <pc:sldMk cId="1363655715" sldId="258"/>
            <ac:spMk id="14" creationId="{5FD88012-EA3D-4956-B6C2-D1410D994518}"/>
          </ac:spMkLst>
        </pc:spChg>
      </pc:sldChg>
      <pc:sldChg chg="modSp mod">
        <pc:chgData name="濬澤" userId="e8b9fee4-4906-45f3-9dc4-f14c03e002fa" providerId="ADAL" clId="{422E82AA-1DD4-4920-9D7B-A095842DECF1}" dt="2022-08-22T01:02:22.239" v="546" actId="20577"/>
        <pc:sldMkLst>
          <pc:docMk/>
          <pc:sldMk cId="2397634529" sldId="259"/>
        </pc:sldMkLst>
        <pc:spChg chg="mod">
          <ac:chgData name="濬澤" userId="e8b9fee4-4906-45f3-9dc4-f14c03e002fa" providerId="ADAL" clId="{422E82AA-1DD4-4920-9D7B-A095842DECF1}" dt="2022-08-22T01:02:22.239" v="546" actId="20577"/>
          <ac:spMkLst>
            <pc:docMk/>
            <pc:sldMk cId="2397634529" sldId="259"/>
            <ac:spMk id="2" creationId="{C5D717DF-E8B4-41E6-BFE6-36860AF28A2F}"/>
          </ac:spMkLst>
        </pc:spChg>
      </pc:sldChg>
      <pc:sldChg chg="modSp mod">
        <pc:chgData name="濬澤" userId="e8b9fee4-4906-45f3-9dc4-f14c03e002fa" providerId="ADAL" clId="{422E82AA-1DD4-4920-9D7B-A095842DECF1}" dt="2022-08-18T08:50:13.472" v="537" actId="20577"/>
        <pc:sldMkLst>
          <pc:docMk/>
          <pc:sldMk cId="2264377907" sldId="260"/>
        </pc:sldMkLst>
        <pc:spChg chg="mod">
          <ac:chgData name="濬澤" userId="e8b9fee4-4906-45f3-9dc4-f14c03e002fa" providerId="ADAL" clId="{422E82AA-1DD4-4920-9D7B-A095842DECF1}" dt="2022-08-18T08:50:13.472" v="537" actId="20577"/>
          <ac:spMkLst>
            <pc:docMk/>
            <pc:sldMk cId="2264377907" sldId="260"/>
            <ac:spMk id="2" creationId="{856A9C99-D917-4804-A6E9-FF7D1EFE5860}"/>
          </ac:spMkLst>
        </pc:spChg>
      </pc:sldChg>
      <pc:sldChg chg="modSp mod">
        <pc:chgData name="濬澤" userId="e8b9fee4-4906-45f3-9dc4-f14c03e002fa" providerId="ADAL" clId="{422E82AA-1DD4-4920-9D7B-A095842DECF1}" dt="2022-08-18T08:23:35.556" v="340" actId="2711"/>
        <pc:sldMkLst>
          <pc:docMk/>
          <pc:sldMk cId="1588967419" sldId="262"/>
        </pc:sldMkLst>
        <pc:spChg chg="mod">
          <ac:chgData name="濬澤" userId="e8b9fee4-4906-45f3-9dc4-f14c03e002fa" providerId="ADAL" clId="{422E82AA-1DD4-4920-9D7B-A095842DECF1}" dt="2022-08-18T08:23:35.556" v="340" actId="2711"/>
          <ac:spMkLst>
            <pc:docMk/>
            <pc:sldMk cId="1588967419" sldId="262"/>
            <ac:spMk id="2" creationId="{52FDD65C-2DE2-4AA4-BD1B-4B481E65572C}"/>
          </ac:spMkLst>
        </pc:spChg>
      </pc:sldChg>
      <pc:sldChg chg="modSp mod">
        <pc:chgData name="濬澤" userId="e8b9fee4-4906-45f3-9dc4-f14c03e002fa" providerId="ADAL" clId="{422E82AA-1DD4-4920-9D7B-A095842DECF1}" dt="2022-08-30T02:08:17.868" v="584" actId="20577"/>
        <pc:sldMkLst>
          <pc:docMk/>
          <pc:sldMk cId="2861454030" sldId="263"/>
        </pc:sldMkLst>
        <pc:spChg chg="mod">
          <ac:chgData name="濬澤" userId="e8b9fee4-4906-45f3-9dc4-f14c03e002fa" providerId="ADAL" clId="{422E82AA-1DD4-4920-9D7B-A095842DECF1}" dt="2022-08-30T02:08:17.868" v="584" actId="20577"/>
          <ac:spMkLst>
            <pc:docMk/>
            <pc:sldMk cId="2861454030" sldId="263"/>
            <ac:spMk id="2" creationId="{52FDD65C-2DE2-4AA4-BD1B-4B481E65572C}"/>
          </ac:spMkLst>
        </pc:spChg>
      </pc:sldChg>
      <pc:sldChg chg="modSp mod">
        <pc:chgData name="濬澤" userId="e8b9fee4-4906-45f3-9dc4-f14c03e002fa" providerId="ADAL" clId="{422E82AA-1DD4-4920-9D7B-A095842DECF1}" dt="2022-09-05T04:51:26.261" v="595" actId="20577"/>
        <pc:sldMkLst>
          <pc:docMk/>
          <pc:sldMk cId="4093456984" sldId="270"/>
        </pc:sldMkLst>
        <pc:spChg chg="mod">
          <ac:chgData name="濬澤" userId="e8b9fee4-4906-45f3-9dc4-f14c03e002fa" providerId="ADAL" clId="{422E82AA-1DD4-4920-9D7B-A095842DECF1}" dt="2022-09-05T04:51:26.261" v="595" actId="20577"/>
          <ac:spMkLst>
            <pc:docMk/>
            <pc:sldMk cId="4093456984" sldId="270"/>
            <ac:spMk id="3" creationId="{BCE78F36-A944-4B69-955F-7FC91794F0CA}"/>
          </ac:spMkLst>
        </pc:spChg>
      </pc:sldChg>
      <pc:sldChg chg="addSp delSp modSp new mod chgLayout">
        <pc:chgData name="濬澤" userId="e8b9fee4-4906-45f3-9dc4-f14c03e002fa" providerId="ADAL" clId="{422E82AA-1DD4-4920-9D7B-A095842DECF1}" dt="2022-08-18T08:48:26.721" v="516" actId="20577"/>
        <pc:sldMkLst>
          <pc:docMk/>
          <pc:sldMk cId="3048538342" sldId="273"/>
        </pc:sldMkLst>
        <pc:spChg chg="mod ord">
          <ac:chgData name="濬澤" userId="e8b9fee4-4906-45f3-9dc4-f14c03e002fa" providerId="ADAL" clId="{422E82AA-1DD4-4920-9D7B-A095842DECF1}" dt="2022-08-18T08:48:11.527" v="463" actId="700"/>
          <ac:spMkLst>
            <pc:docMk/>
            <pc:sldMk cId="3048538342" sldId="273"/>
            <ac:spMk id="2" creationId="{191BFA1D-2DEF-437F-91C1-D6F66BD7336C}"/>
          </ac:spMkLst>
        </pc:spChg>
        <pc:spChg chg="del">
          <ac:chgData name="濬澤" userId="e8b9fee4-4906-45f3-9dc4-f14c03e002fa" providerId="ADAL" clId="{422E82AA-1DD4-4920-9D7B-A095842DECF1}" dt="2022-08-15T06:42:17.417" v="7"/>
          <ac:spMkLst>
            <pc:docMk/>
            <pc:sldMk cId="3048538342" sldId="273"/>
            <ac:spMk id="3" creationId="{5FA95C53-7B01-4C68-907D-3E6203DFC7C9}"/>
          </ac:spMkLst>
        </pc:spChg>
        <pc:spChg chg="add mod">
          <ac:chgData name="濬澤" userId="e8b9fee4-4906-45f3-9dc4-f14c03e002fa" providerId="ADAL" clId="{422E82AA-1DD4-4920-9D7B-A095842DECF1}" dt="2022-08-18T08:48:26.721" v="516" actId="20577"/>
          <ac:spMkLst>
            <pc:docMk/>
            <pc:sldMk cId="3048538342" sldId="273"/>
            <ac:spMk id="3" creationId="{EAB6AC1F-E29C-42C7-82A2-19D31E8ADCAA}"/>
          </ac:spMkLst>
        </pc:spChg>
        <pc:picChg chg="add mod ord">
          <ac:chgData name="濬澤" userId="e8b9fee4-4906-45f3-9dc4-f14c03e002fa" providerId="ADAL" clId="{422E82AA-1DD4-4920-9D7B-A095842DECF1}" dt="2022-08-18T08:48:11.527" v="463" actId="700"/>
          <ac:picMkLst>
            <pc:docMk/>
            <pc:sldMk cId="3048538342" sldId="273"/>
            <ac:picMk id="5" creationId="{7622FE4B-D522-4BD5-BCE3-B7EA11CC74C8}"/>
          </ac:picMkLst>
        </pc:picChg>
      </pc:sldChg>
      <pc:sldChg chg="addSp delSp modSp new mod">
        <pc:chgData name="濬澤" userId="e8b9fee4-4906-45f3-9dc4-f14c03e002fa" providerId="ADAL" clId="{422E82AA-1DD4-4920-9D7B-A095842DECF1}" dt="2022-08-18T08:34:28.684" v="458" actId="20577"/>
        <pc:sldMkLst>
          <pc:docMk/>
          <pc:sldMk cId="4051900291" sldId="274"/>
        </pc:sldMkLst>
        <pc:spChg chg="mod">
          <ac:chgData name="濬澤" userId="e8b9fee4-4906-45f3-9dc4-f14c03e002fa" providerId="ADAL" clId="{422E82AA-1DD4-4920-9D7B-A095842DECF1}" dt="2022-08-15T09:16:21.691" v="224" actId="20577"/>
          <ac:spMkLst>
            <pc:docMk/>
            <pc:sldMk cId="4051900291" sldId="274"/>
            <ac:spMk id="2" creationId="{AE692081-1229-47DC-94D2-FCDE10851463}"/>
          </ac:spMkLst>
        </pc:spChg>
        <pc:spChg chg="add del mod">
          <ac:chgData name="濬澤" userId="e8b9fee4-4906-45f3-9dc4-f14c03e002fa" providerId="ADAL" clId="{422E82AA-1DD4-4920-9D7B-A095842DECF1}" dt="2022-08-18T08:30:32.749" v="361" actId="478"/>
          <ac:spMkLst>
            <pc:docMk/>
            <pc:sldMk cId="4051900291" sldId="274"/>
            <ac:spMk id="3" creationId="{8F8D6FA2-897E-48FF-99A6-0DEF5D482A98}"/>
          </ac:spMkLst>
        </pc:spChg>
        <pc:spChg chg="del">
          <ac:chgData name="濬澤" userId="e8b9fee4-4906-45f3-9dc4-f14c03e002fa" providerId="ADAL" clId="{422E82AA-1DD4-4920-9D7B-A095842DECF1}" dt="2022-08-15T09:07:52.181" v="15" actId="3680"/>
          <ac:spMkLst>
            <pc:docMk/>
            <pc:sldMk cId="4051900291" sldId="274"/>
            <ac:spMk id="3" creationId="{9EA097D3-E117-45C1-A0C2-CD3D282C21C9}"/>
          </ac:spMkLst>
        </pc:spChg>
        <pc:spChg chg="add del mod">
          <ac:chgData name="濬澤" userId="e8b9fee4-4906-45f3-9dc4-f14c03e002fa" providerId="ADAL" clId="{422E82AA-1DD4-4920-9D7B-A095842DECF1}" dt="2022-08-18T08:30:50.367" v="364" actId="478"/>
          <ac:spMkLst>
            <pc:docMk/>
            <pc:sldMk cId="4051900291" sldId="274"/>
            <ac:spMk id="5" creationId="{156A4162-DDCF-4760-91F2-D76624AF513E}"/>
          </ac:spMkLst>
        </pc:spChg>
        <pc:spChg chg="add mod">
          <ac:chgData name="濬澤" userId="e8b9fee4-4906-45f3-9dc4-f14c03e002fa" providerId="ADAL" clId="{422E82AA-1DD4-4920-9D7B-A095842DECF1}" dt="2022-08-18T08:32:57.667" v="411" actId="1036"/>
          <ac:spMkLst>
            <pc:docMk/>
            <pc:sldMk cId="4051900291" sldId="274"/>
            <ac:spMk id="6" creationId="{DEE73D71-B19F-4A85-A961-C7EC74DB1268}"/>
          </ac:spMkLst>
        </pc:spChg>
        <pc:spChg chg="add mod">
          <ac:chgData name="濬澤" userId="e8b9fee4-4906-45f3-9dc4-f14c03e002fa" providerId="ADAL" clId="{422E82AA-1DD4-4920-9D7B-A095842DECF1}" dt="2022-08-18T08:33:22.961" v="423" actId="1036"/>
          <ac:spMkLst>
            <pc:docMk/>
            <pc:sldMk cId="4051900291" sldId="274"/>
            <ac:spMk id="7" creationId="{F773575A-AB06-4D3B-9F10-489131F458B2}"/>
          </ac:spMkLst>
        </pc:spChg>
        <pc:spChg chg="add mod">
          <ac:chgData name="濬澤" userId="e8b9fee4-4906-45f3-9dc4-f14c03e002fa" providerId="ADAL" clId="{422E82AA-1DD4-4920-9D7B-A095842DECF1}" dt="2022-08-18T08:33:41.984" v="435" actId="20577"/>
          <ac:spMkLst>
            <pc:docMk/>
            <pc:sldMk cId="4051900291" sldId="274"/>
            <ac:spMk id="8" creationId="{0697F895-D272-44AB-9C03-DE21E37D0E5D}"/>
          </ac:spMkLst>
        </pc:spChg>
        <pc:spChg chg="add mod">
          <ac:chgData name="濬澤" userId="e8b9fee4-4906-45f3-9dc4-f14c03e002fa" providerId="ADAL" clId="{422E82AA-1DD4-4920-9D7B-A095842DECF1}" dt="2022-08-18T08:34:09.132" v="448" actId="20577"/>
          <ac:spMkLst>
            <pc:docMk/>
            <pc:sldMk cId="4051900291" sldId="274"/>
            <ac:spMk id="9" creationId="{1B936018-9041-4C33-94E3-A1A9CA6286F5}"/>
          </ac:spMkLst>
        </pc:spChg>
        <pc:spChg chg="add mod">
          <ac:chgData name="濬澤" userId="e8b9fee4-4906-45f3-9dc4-f14c03e002fa" providerId="ADAL" clId="{422E82AA-1DD4-4920-9D7B-A095842DECF1}" dt="2022-08-18T08:34:28.684" v="458" actId="20577"/>
          <ac:spMkLst>
            <pc:docMk/>
            <pc:sldMk cId="4051900291" sldId="274"/>
            <ac:spMk id="10" creationId="{E5151F1A-F469-42CD-B4F1-1F481DD929E5}"/>
          </ac:spMkLst>
        </pc:spChg>
        <pc:graphicFrameChg chg="add mod ord modGraphic">
          <ac:chgData name="濬澤" userId="e8b9fee4-4906-45f3-9dc4-f14c03e002fa" providerId="ADAL" clId="{422E82AA-1DD4-4920-9D7B-A095842DECF1}" dt="2022-08-15T09:39:31.642" v="288"/>
          <ac:graphicFrameMkLst>
            <pc:docMk/>
            <pc:sldMk cId="4051900291" sldId="274"/>
            <ac:graphicFrameMk id="4" creationId="{7FFA0DE3-9A86-4E72-8D0B-24C1030307A3}"/>
          </ac:graphicFrameMkLst>
        </pc:graphicFrameChg>
      </pc:sldChg>
      <pc:sldChg chg="addSp delSp modSp new mod modClrScheme modShow chgLayout">
        <pc:chgData name="濬澤" userId="e8b9fee4-4906-45f3-9dc4-f14c03e002fa" providerId="ADAL" clId="{422E82AA-1DD4-4920-9D7B-A095842DECF1}" dt="2022-08-30T02:11:36.616" v="587" actId="478"/>
        <pc:sldMkLst>
          <pc:docMk/>
          <pc:sldMk cId="768997559" sldId="275"/>
        </pc:sldMkLst>
        <pc:spChg chg="del">
          <ac:chgData name="濬澤" userId="e8b9fee4-4906-45f3-9dc4-f14c03e002fa" providerId="ADAL" clId="{422E82AA-1DD4-4920-9D7B-A095842DECF1}" dt="2022-08-30T01:53:01.245" v="564" actId="700"/>
          <ac:spMkLst>
            <pc:docMk/>
            <pc:sldMk cId="768997559" sldId="275"/>
            <ac:spMk id="2" creationId="{593C796F-AC4A-4521-B6C7-B3569D310991}"/>
          </ac:spMkLst>
        </pc:spChg>
        <pc:spChg chg="del mod ord">
          <ac:chgData name="濬澤" userId="e8b9fee4-4906-45f3-9dc4-f14c03e002fa" providerId="ADAL" clId="{422E82AA-1DD4-4920-9D7B-A095842DECF1}" dt="2022-08-30T01:53:01.245" v="564" actId="700"/>
          <ac:spMkLst>
            <pc:docMk/>
            <pc:sldMk cId="768997559" sldId="275"/>
            <ac:spMk id="3" creationId="{8BD92EF1-5461-4575-AD4E-892CBCA8F3EF}"/>
          </ac:spMkLst>
        </pc:spChg>
        <pc:spChg chg="del">
          <ac:chgData name="濬澤" userId="e8b9fee4-4906-45f3-9dc4-f14c03e002fa" providerId="ADAL" clId="{422E82AA-1DD4-4920-9D7B-A095842DECF1}" dt="2022-08-30T01:53:01.245" v="564" actId="700"/>
          <ac:spMkLst>
            <pc:docMk/>
            <pc:sldMk cId="768997559" sldId="275"/>
            <ac:spMk id="4" creationId="{9CCAB826-675E-4BC7-B1A2-36EEF376D47E}"/>
          </ac:spMkLst>
        </pc:spChg>
        <pc:spChg chg="del mod ord">
          <ac:chgData name="濬澤" userId="e8b9fee4-4906-45f3-9dc4-f14c03e002fa" providerId="ADAL" clId="{422E82AA-1DD4-4920-9D7B-A095842DECF1}" dt="2022-08-30T02:11:36.616" v="587" actId="478"/>
          <ac:spMkLst>
            <pc:docMk/>
            <pc:sldMk cId="768997559" sldId="275"/>
            <ac:spMk id="5" creationId="{6EA39CF4-6D07-4556-B9ED-FACEE8172A12}"/>
          </ac:spMkLst>
        </pc:spChg>
        <pc:spChg chg="del">
          <ac:chgData name="濬澤" userId="e8b9fee4-4906-45f3-9dc4-f14c03e002fa" providerId="ADAL" clId="{422E82AA-1DD4-4920-9D7B-A095842DECF1}" dt="2022-08-30T01:53:01.245" v="564" actId="700"/>
          <ac:spMkLst>
            <pc:docMk/>
            <pc:sldMk cId="768997559" sldId="275"/>
            <ac:spMk id="6" creationId="{B9453582-BA91-423E-950F-7722C8924A53}"/>
          </ac:spMkLst>
        </pc:spChg>
        <pc:spChg chg="add mod ord">
          <ac:chgData name="濬澤" userId="e8b9fee4-4906-45f3-9dc4-f14c03e002fa" providerId="ADAL" clId="{422E82AA-1DD4-4920-9D7B-A095842DECF1}" dt="2022-08-30T01:53:35.495" v="579" actId="700"/>
          <ac:spMkLst>
            <pc:docMk/>
            <pc:sldMk cId="768997559" sldId="275"/>
            <ac:spMk id="7" creationId="{4726D210-695A-490B-A857-AD40F0B54B35}"/>
          </ac:spMkLst>
        </pc:spChg>
        <pc:spChg chg="add del mod ord">
          <ac:chgData name="濬澤" userId="e8b9fee4-4906-45f3-9dc4-f14c03e002fa" providerId="ADAL" clId="{422E82AA-1DD4-4920-9D7B-A095842DECF1}" dt="2022-08-30T02:11:12.587" v="586"/>
          <ac:spMkLst>
            <pc:docMk/>
            <pc:sldMk cId="768997559" sldId="275"/>
            <ac:spMk id="8" creationId="{AFAC5CC0-A993-4378-B355-2D33C0370C20}"/>
          </ac:spMkLst>
        </pc:spChg>
        <pc:picChg chg="add mod">
          <ac:chgData name="濬澤" userId="e8b9fee4-4906-45f3-9dc4-f14c03e002fa" providerId="ADAL" clId="{422E82AA-1DD4-4920-9D7B-A095842DECF1}" dt="2022-08-30T02:11:12.587" v="586"/>
          <ac:picMkLst>
            <pc:docMk/>
            <pc:sldMk cId="768997559" sldId="275"/>
            <ac:picMk id="10" creationId="{C593F932-FE3B-4346-BB86-4BDB14E3D93E}"/>
          </ac:picMkLst>
        </pc:picChg>
      </pc:sldChg>
    </pc:docChg>
  </pc:docChgLst>
  <pc:docChgLst>
    <pc:chgData name="b10715025@ntust.edu.tw" userId="e8b9fee4-4906-45f3-9dc4-f14c03e002fa" providerId="ADAL" clId="{C4438DDC-2CC8-449D-9BEA-70608BAE19AC}"/>
    <pc:docChg chg="modSld">
      <pc:chgData name="b10715025@ntust.edu.tw" userId="e8b9fee4-4906-45f3-9dc4-f14c03e002fa" providerId="ADAL" clId="{C4438DDC-2CC8-449D-9BEA-70608BAE19AC}" dt="2022-09-04T15:42:19.252" v="4"/>
      <pc:docMkLst>
        <pc:docMk/>
      </pc:docMkLst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1363655715" sldId="258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2397634529" sldId="259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2264377907" sldId="260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366436663" sldId="261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1588967419" sldId="262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2861454030" sldId="263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1132220140" sldId="264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2074490475" sldId="265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3205960744" sldId="266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1256039752" sldId="267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2694137024" sldId="268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3525224937" sldId="269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4093456984" sldId="270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2830109500" sldId="271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1244958170" sldId="272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3048538342" sldId="273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4051900291" sldId="274"/>
        </pc:sldMkLst>
      </pc:sldChg>
      <pc:sldChg chg="modTransition">
        <pc:chgData name="b10715025@ntust.edu.tw" userId="e8b9fee4-4906-45f3-9dc4-f14c03e002fa" providerId="ADAL" clId="{C4438DDC-2CC8-449D-9BEA-70608BAE19AC}" dt="2022-09-04T15:42:19.252" v="4"/>
        <pc:sldMkLst>
          <pc:docMk/>
          <pc:sldMk cId="768997559" sldId="275"/>
        </pc:sldMkLst>
      </pc:sldChg>
    </pc:docChg>
  </pc:docChgLst>
  <pc:docChgLst>
    <pc:chgData name="濬澤" userId="e8b9fee4-4906-45f3-9dc4-f14c03e002fa" providerId="ADAL" clId="{7B957823-5114-40E8-AD27-3CE6BC5BBE32}"/>
    <pc:docChg chg="undo custSel modSld">
      <pc:chgData name="濬澤" userId="e8b9fee4-4906-45f3-9dc4-f14c03e002fa" providerId="ADAL" clId="{7B957823-5114-40E8-AD27-3CE6BC5BBE32}" dt="2022-09-04T08:20:53.507" v="74" actId="729"/>
      <pc:docMkLst>
        <pc:docMk/>
      </pc:docMkLst>
      <pc:sldChg chg="modSp mod">
        <pc:chgData name="濬澤" userId="e8b9fee4-4906-45f3-9dc4-f14c03e002fa" providerId="ADAL" clId="{7B957823-5114-40E8-AD27-3CE6BC5BBE32}" dt="2022-09-03T05:28:10.199" v="44" actId="20577"/>
        <pc:sldMkLst>
          <pc:docMk/>
          <pc:sldMk cId="2264377907" sldId="260"/>
        </pc:sldMkLst>
        <pc:spChg chg="mod">
          <ac:chgData name="濬澤" userId="e8b9fee4-4906-45f3-9dc4-f14c03e002fa" providerId="ADAL" clId="{7B957823-5114-40E8-AD27-3CE6BC5BBE32}" dt="2022-09-03T05:28:10.199" v="44" actId="20577"/>
          <ac:spMkLst>
            <pc:docMk/>
            <pc:sldMk cId="2264377907" sldId="260"/>
            <ac:spMk id="2" creationId="{856A9C99-D917-4804-A6E9-FF7D1EFE5860}"/>
          </ac:spMkLst>
        </pc:spChg>
      </pc:sldChg>
      <pc:sldChg chg="modSp mod">
        <pc:chgData name="濬澤" userId="e8b9fee4-4906-45f3-9dc4-f14c03e002fa" providerId="ADAL" clId="{7B957823-5114-40E8-AD27-3CE6BC5BBE32}" dt="2022-09-03T05:19:01.163" v="21" actId="6549"/>
        <pc:sldMkLst>
          <pc:docMk/>
          <pc:sldMk cId="1588967419" sldId="262"/>
        </pc:sldMkLst>
        <pc:spChg chg="mod">
          <ac:chgData name="濬澤" userId="e8b9fee4-4906-45f3-9dc4-f14c03e002fa" providerId="ADAL" clId="{7B957823-5114-40E8-AD27-3CE6BC5BBE32}" dt="2022-09-03T05:19:01.163" v="21" actId="6549"/>
          <ac:spMkLst>
            <pc:docMk/>
            <pc:sldMk cId="1588967419" sldId="262"/>
            <ac:spMk id="2" creationId="{52FDD65C-2DE2-4AA4-BD1B-4B481E65572C}"/>
          </ac:spMkLst>
        </pc:spChg>
      </pc:sldChg>
      <pc:sldChg chg="modSp mod">
        <pc:chgData name="濬澤" userId="e8b9fee4-4906-45f3-9dc4-f14c03e002fa" providerId="ADAL" clId="{7B957823-5114-40E8-AD27-3CE6BC5BBE32}" dt="2022-09-03T05:19:07.318" v="29" actId="20577"/>
        <pc:sldMkLst>
          <pc:docMk/>
          <pc:sldMk cId="2861454030" sldId="263"/>
        </pc:sldMkLst>
        <pc:spChg chg="mod">
          <ac:chgData name="濬澤" userId="e8b9fee4-4906-45f3-9dc4-f14c03e002fa" providerId="ADAL" clId="{7B957823-5114-40E8-AD27-3CE6BC5BBE32}" dt="2022-09-03T05:19:07.318" v="29" actId="20577"/>
          <ac:spMkLst>
            <pc:docMk/>
            <pc:sldMk cId="2861454030" sldId="263"/>
            <ac:spMk id="2" creationId="{52FDD65C-2DE2-4AA4-BD1B-4B481E65572C}"/>
          </ac:spMkLst>
        </pc:spChg>
      </pc:sldChg>
      <pc:sldChg chg="modSp mod">
        <pc:chgData name="濬澤" userId="e8b9fee4-4906-45f3-9dc4-f14c03e002fa" providerId="ADAL" clId="{7B957823-5114-40E8-AD27-3CE6BC5BBE32}" dt="2022-09-04T07:21:57.879" v="72" actId="20577"/>
        <pc:sldMkLst>
          <pc:docMk/>
          <pc:sldMk cId="2830109500" sldId="271"/>
        </pc:sldMkLst>
        <pc:spChg chg="mod">
          <ac:chgData name="濬澤" userId="e8b9fee4-4906-45f3-9dc4-f14c03e002fa" providerId="ADAL" clId="{7B957823-5114-40E8-AD27-3CE6BC5BBE32}" dt="2022-09-04T07:21:57.879" v="72" actId="20577"/>
          <ac:spMkLst>
            <pc:docMk/>
            <pc:sldMk cId="2830109500" sldId="271"/>
            <ac:spMk id="3" creationId="{BCE78F36-A944-4B69-955F-7FC91794F0CA}"/>
          </ac:spMkLst>
        </pc:spChg>
      </pc:sldChg>
      <pc:sldChg chg="mod modShow">
        <pc:chgData name="濬澤" userId="e8b9fee4-4906-45f3-9dc4-f14c03e002fa" providerId="ADAL" clId="{7B957823-5114-40E8-AD27-3CE6BC5BBE32}" dt="2022-09-04T08:20:53.507" v="74" actId="729"/>
        <pc:sldMkLst>
          <pc:docMk/>
          <pc:sldMk cId="768997559" sldId="275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F93A4-AE4F-4657-B1E4-D8F5F4F69DF1}" type="datetimeFigureOut">
              <a:rPr lang="zh-TW" altLang="en-US" smtClean="0"/>
              <a:t>2024/9/2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96349-ED39-48D9-834F-191E309E30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4190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53085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97182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50250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66597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54401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aseline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9138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8748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7053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2345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9040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3606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95901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fe746082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g2efe7460820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g2efe7460820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7240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aseline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196349-ED39-48D9-834F-191E309E30A8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8199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圖片版面配置區 8">
            <a:extLst>
              <a:ext uri="{FF2B5EF4-FFF2-40B4-BE49-F238E27FC236}">
                <a16:creationId xmlns:a16="http://schemas.microsoft.com/office/drawing/2014/main" id="{059A6B86-CD65-4106-8C81-074FEA889E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49613"/>
            <a:ext cx="12191999" cy="3608387"/>
          </a:xfr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txBody>
          <a:bodyPr/>
          <a:lstStyle/>
          <a:p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2DC7F26-E5E7-41D2-852C-0339BE3CC7C5}"/>
              </a:ext>
            </a:extLst>
          </p:cNvPr>
          <p:cNvSpPr/>
          <p:nvPr userDrawn="1"/>
        </p:nvSpPr>
        <p:spPr>
          <a:xfrm>
            <a:off x="0" y="3249613"/>
            <a:ext cx="12192000" cy="3608387"/>
          </a:xfrm>
          <a:prstGeom prst="rect">
            <a:avLst/>
          </a:prstGeom>
          <a:solidFill>
            <a:schemeClr val="tx1">
              <a:lumMod val="95000"/>
              <a:lumOff val="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08EACF5-F0A2-42C7-9228-4F26A3162A54}"/>
              </a:ext>
            </a:extLst>
          </p:cNvPr>
          <p:cNvSpPr/>
          <p:nvPr userDrawn="1"/>
        </p:nvSpPr>
        <p:spPr>
          <a:xfrm>
            <a:off x="570452" y="5654180"/>
            <a:ext cx="2349532" cy="7466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CF3FF9-F368-44C1-BF6D-925E6F6D7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451" y="1492260"/>
            <a:ext cx="11621547" cy="1293612"/>
          </a:xfrm>
        </p:spPr>
        <p:txBody>
          <a:bodyPr anchor="b">
            <a:noAutofit/>
          </a:bodyPr>
          <a:lstStyle>
            <a:lvl1pPr algn="l">
              <a:defRPr sz="7200"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0B1C1CC-062F-4FF8-9084-1813AE8F6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0452" y="906346"/>
            <a:ext cx="9144000" cy="585914"/>
          </a:xfrm>
        </p:spPr>
        <p:txBody>
          <a:bodyPr>
            <a:normAutofit/>
          </a:bodyPr>
          <a:lstStyle>
            <a:lvl1pPr marL="0" indent="0" algn="l">
              <a:buNone/>
              <a:defRPr sz="3200" spc="300"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28D15C-12EC-404F-9129-BC1CD928D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6268" y="5844927"/>
            <a:ext cx="1877900" cy="365125"/>
          </a:xfrm>
        </p:spPr>
        <p:txBody>
          <a:bodyPr/>
          <a:lstStyle>
            <a:lvl1pPr algn="ctr">
              <a:defRPr sz="1800" spc="300">
                <a:solidFill>
                  <a:schemeClr val="tx1"/>
                </a:solidFill>
                <a:latin typeface="+mj-lt"/>
              </a:defRPr>
            </a:lvl1pPr>
          </a:lstStyle>
          <a:p>
            <a:fld id="{453E0B8F-6600-4A99-99D3-07675C1612CC}" type="datetime1">
              <a:rPr lang="zh-TW" altLang="en-US" smtClean="0"/>
              <a:pPr/>
              <a:t>2024/9/2</a:t>
            </a:fld>
            <a:endParaRPr lang="zh-TW" altLang="en-US" dirty="0"/>
          </a:p>
        </p:txBody>
      </p:sp>
      <p:sp>
        <p:nvSpPr>
          <p:cNvPr id="13" name="文字版面配置區 12">
            <a:extLst>
              <a:ext uri="{FF2B5EF4-FFF2-40B4-BE49-F238E27FC236}">
                <a16:creationId xmlns:a16="http://schemas.microsoft.com/office/drawing/2014/main" id="{E3E71E36-5B88-4CFA-A269-A7322D4AA2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82004" y="5849886"/>
            <a:ext cx="2849404" cy="365125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 spc="3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3461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B5BFF6-F620-40DE-B0E3-F4355C16E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2B3838C-1EEB-4760-9C66-FE83A344E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0CD1EC-2F84-4E7D-9533-DF66A2224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80125-89D4-4B66-894B-B985902B8C06}" type="datetime1">
              <a:rPr lang="zh-TW" altLang="en-US" smtClean="0"/>
              <a:t>2024/9/2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2350A4-6716-41C9-8893-C16CAEF3F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AEEEB8F-F1F7-477B-8939-5AB0BC3B5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4035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632E7BE-3A4D-4DD6-A31E-33E91E81F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D75DE18-D825-46F4-83E0-AEF1A00C1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3EA67C-1DC1-4160-ADFB-BA8D0C805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D917C-C6D4-42ED-B525-8F07F3E9538B}" type="datetime1">
              <a:rPr lang="zh-TW" altLang="en-US" smtClean="0"/>
              <a:t>2024/9/2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FA5107-BF57-47A1-90A4-C9FDE4D9B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5B41DF-B4B5-4DBA-AD7C-1FB599F14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8368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>
  <p:cSld name="1_標題及內容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1499616" y="1261871"/>
            <a:ext cx="10378400" cy="49152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1499616" y="365125"/>
            <a:ext cx="10378400" cy="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nrope ExtraBold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1597152" y="1347217"/>
            <a:ext cx="10180400" cy="4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82588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  <a:defRPr/>
            </a:lvl1pPr>
            <a:lvl2pPr marL="1219170" lvl="1" indent="-457189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828754" lvl="2" indent="-431789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/>
            </a:lvl3pPr>
            <a:lvl4pPr marL="2438339" lvl="3" indent="-423323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3047924" lvl="4" indent="-423323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3657509" lvl="5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/>
          <p:nvPr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499616" y="6352143"/>
            <a:ext cx="4444000" cy="37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867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Computer Graphics Lab | </a:t>
            </a:r>
            <a:r>
              <a:rPr lang="en-US" altLang="zh-TW" sz="1867" b="0" i="0" u="none" strike="noStrike" cap="none">
                <a:solidFill>
                  <a:srgbClr val="00B0F0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NTUST CSIE</a:t>
            </a:r>
            <a:endParaRPr sz="1867">
              <a:solidFill>
                <a:srgbClr val="00B0F0"/>
              </a:solidFill>
              <a:latin typeface="Manrope ExtraBold"/>
              <a:ea typeface="Manrope ExtraBold"/>
              <a:cs typeface="Manrope ExtraBold"/>
              <a:sym typeface="Manrope Extra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9134856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z="1200" b="0" u="none">
                <a:solidFill>
                  <a:srgbClr val="888888"/>
                </a:solidFill>
                <a:latin typeface="Manrope"/>
                <a:ea typeface="Manrope"/>
                <a:cs typeface="Manrope"/>
                <a:sym typeface="Manrope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u="none">
              <a:solidFill>
                <a:srgbClr val="888888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  <p:extLst>
      <p:ext uri="{BB962C8B-B14F-4D97-AF65-F5344CB8AC3E}">
        <p14:creationId xmlns:p14="http://schemas.microsoft.com/office/powerpoint/2010/main" val="3598884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4737D61-7845-4B5C-BC66-79B8036C8680}"/>
              </a:ext>
            </a:extLst>
          </p:cNvPr>
          <p:cNvSpPr/>
          <p:nvPr userDrawn="1"/>
        </p:nvSpPr>
        <p:spPr>
          <a:xfrm>
            <a:off x="1499616" y="1261871"/>
            <a:ext cx="10378440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53D105C9-E7B1-4A21-B6FC-5F6F7F182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5"/>
            <a:ext cx="10378440" cy="662781"/>
          </a:xfrm>
        </p:spPr>
        <p:txBody>
          <a:bodyPr/>
          <a:lstStyle>
            <a:lvl1pPr>
              <a:defRPr spc="3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E48038-F8B3-4E0C-BF6F-4047FD263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7152" y="1347217"/>
            <a:ext cx="10180320" cy="4742688"/>
          </a:xfrm>
        </p:spPr>
        <p:txBody>
          <a:bodyPr/>
          <a:lstStyle>
            <a:lvl1pPr>
              <a:lnSpc>
                <a:spcPct val="150000"/>
              </a:lnSpc>
              <a:defRPr spc="0"/>
            </a:lvl1pPr>
            <a:lvl2pPr>
              <a:lnSpc>
                <a:spcPct val="150000"/>
              </a:lnSpc>
              <a:defRPr spc="0"/>
            </a:lvl2pPr>
            <a:lvl3pPr>
              <a:lnSpc>
                <a:spcPct val="150000"/>
              </a:lnSpc>
              <a:defRPr spc="0"/>
            </a:lvl3pPr>
            <a:lvl4pPr>
              <a:lnSpc>
                <a:spcPct val="150000"/>
              </a:lnSpc>
              <a:defRPr spc="0"/>
            </a:lvl4pPr>
            <a:lvl5pPr>
              <a:lnSpc>
                <a:spcPct val="150000"/>
              </a:lnSpc>
              <a:defRPr spc="0"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EC2188F-7382-45A3-AB40-6B9E1FCE92B8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F10C9A2-3946-4E5D-B413-3A957E7CC76E}"/>
              </a:ext>
            </a:extLst>
          </p:cNvPr>
          <p:cNvSpPr txBox="1"/>
          <p:nvPr userDrawn="1"/>
        </p:nvSpPr>
        <p:spPr>
          <a:xfrm>
            <a:off x="1499616" y="6352143"/>
            <a:ext cx="4443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+mj-lt"/>
              </a:rPr>
              <a:t>Computer Graphics Lab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 CSIE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8" name="投影片編號版面配置區 6">
            <a:extLst>
              <a:ext uri="{FF2B5EF4-FFF2-40B4-BE49-F238E27FC236}">
                <a16:creationId xmlns:a16="http://schemas.microsoft.com/office/drawing/2014/main" id="{1636784D-DF07-457D-B9DB-5685DB08A8F0}"/>
              </a:ext>
            </a:extLst>
          </p:cNvPr>
          <p:cNvSpPr txBox="1">
            <a:spLocks/>
          </p:cNvSpPr>
          <p:nvPr userDrawn="1"/>
        </p:nvSpPr>
        <p:spPr>
          <a:xfrm>
            <a:off x="913485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207C72-BEC7-400C-9E18-7007BB15A09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831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0DADD0-7E31-4133-9231-AAB5E4FAD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4215"/>
            <a:ext cx="10515600" cy="2852737"/>
          </a:xfrm>
        </p:spPr>
        <p:txBody>
          <a:bodyPr anchor="b"/>
          <a:lstStyle>
            <a:lvl1pPr algn="ctr">
              <a:lnSpc>
                <a:spcPct val="150000"/>
              </a:lnSpc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CEFD4AE-D04C-46C6-BA05-5BFEE1356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85959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3F4B99-51A3-4297-A64D-23919A02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3944" y="6356350"/>
            <a:ext cx="2743200" cy="365125"/>
          </a:xfrm>
        </p:spPr>
        <p:txBody>
          <a:bodyPr/>
          <a:lstStyle/>
          <a:p>
            <a:fld id="{D9F41BDB-0138-4B12-A4E3-941C3564865E}" type="datetime1">
              <a:rPr lang="zh-TW" altLang="en-US" smtClean="0"/>
              <a:t>2024/9/2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17B268-9284-4AD3-B14D-2791BDCC2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C9079D-6E27-47DA-B5D2-36B5B580FD8B}"/>
              </a:ext>
            </a:extLst>
          </p:cNvPr>
          <p:cNvSpPr txBox="1">
            <a:spLocks/>
          </p:cNvSpPr>
          <p:nvPr userDrawn="1"/>
        </p:nvSpPr>
        <p:spPr>
          <a:xfrm>
            <a:off x="913485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207C72-BEC7-400C-9E18-7007BB15A09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89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4B6281-5BED-46BE-AA80-ACA2E0441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9F0C8A3-0D1F-4B3C-A5D6-0508AE2A93E4}"/>
              </a:ext>
            </a:extLst>
          </p:cNvPr>
          <p:cNvSpPr/>
          <p:nvPr userDrawn="1"/>
        </p:nvSpPr>
        <p:spPr>
          <a:xfrm>
            <a:off x="1499616" y="1258697"/>
            <a:ext cx="5138928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43D75D-255F-47AB-A370-5DF2DFD0A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99616" y="1258697"/>
            <a:ext cx="5138928" cy="4915091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14D19EF-476C-48BF-9E53-72521267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C87F70-F5D8-4F27-A5B1-B5E37223C941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DEC19A4-0F41-4ABF-97CC-D07716D3635E}"/>
              </a:ext>
            </a:extLst>
          </p:cNvPr>
          <p:cNvSpPr txBox="1"/>
          <p:nvPr userDrawn="1"/>
        </p:nvSpPr>
        <p:spPr>
          <a:xfrm>
            <a:off x="1499616" y="6356350"/>
            <a:ext cx="4381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+mj-lt"/>
              </a:rPr>
              <a:t>Computer Graphics Lab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 CSIE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6E127E7-2EBD-4558-AA67-03C68F97E39C}"/>
              </a:ext>
            </a:extLst>
          </p:cNvPr>
          <p:cNvSpPr/>
          <p:nvPr userDrawn="1"/>
        </p:nvSpPr>
        <p:spPr>
          <a:xfrm>
            <a:off x="6739128" y="1258697"/>
            <a:ext cx="5138928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2AC951AE-0C4D-488F-AFDC-816A11DD4177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739128" y="1258697"/>
            <a:ext cx="5138928" cy="4915091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70009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D9F0C8A3-0D1F-4B3C-A5D6-0508AE2A93E4}"/>
              </a:ext>
            </a:extLst>
          </p:cNvPr>
          <p:cNvSpPr/>
          <p:nvPr userDrawn="1"/>
        </p:nvSpPr>
        <p:spPr>
          <a:xfrm>
            <a:off x="1499614" y="1258697"/>
            <a:ext cx="10378441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43D75D-255F-47AB-A370-5DF2DFD0A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64956" y="1320824"/>
            <a:ext cx="10247756" cy="4790836"/>
          </a:xfrm>
        </p:spPr>
        <p:txBody>
          <a:bodyPr/>
          <a:lstStyle>
            <a:lvl1pPr>
              <a:defRPr>
                <a:latin typeface="Consolas" panose="020B0609020204030204" pitchFamily="49" charset="0"/>
              </a:defRPr>
            </a:lvl1pPr>
            <a:lvl2pPr>
              <a:defRPr>
                <a:latin typeface="Consolas" panose="020B0609020204030204" pitchFamily="49" charset="0"/>
              </a:defRPr>
            </a:lvl2pPr>
            <a:lvl3pPr>
              <a:defRPr>
                <a:latin typeface="Consolas" panose="020B0609020204030204" pitchFamily="49" charset="0"/>
              </a:defRPr>
            </a:lvl3pPr>
            <a:lvl4pPr>
              <a:defRPr>
                <a:latin typeface="Consolas" panose="020B0609020204030204" pitchFamily="49" charset="0"/>
              </a:defRPr>
            </a:lvl4pPr>
            <a:lvl5pPr>
              <a:defRPr>
                <a:latin typeface="Consolas" panose="020B0609020204030204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14D19EF-476C-48BF-9E53-72521267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C87F70-F5D8-4F27-A5B1-B5E37223C941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DEC19A4-0F41-4ABF-97CC-D07716D3635E}"/>
              </a:ext>
            </a:extLst>
          </p:cNvPr>
          <p:cNvSpPr txBox="1"/>
          <p:nvPr userDrawn="1"/>
        </p:nvSpPr>
        <p:spPr>
          <a:xfrm>
            <a:off x="1499614" y="6352143"/>
            <a:ext cx="4381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+mj-lt"/>
              </a:rPr>
              <a:t>Computer Graphics Lab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 CSIE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11" name="標題 1">
            <a:extLst>
              <a:ext uri="{FF2B5EF4-FFF2-40B4-BE49-F238E27FC236}">
                <a16:creationId xmlns:a16="http://schemas.microsoft.com/office/drawing/2014/main" id="{1E49741A-48D9-4BFC-B65E-26B2177F6F25}"/>
              </a:ext>
            </a:extLst>
          </p:cNvPr>
          <p:cNvSpPr txBox="1">
            <a:spLocks/>
          </p:cNvSpPr>
          <p:nvPr userDrawn="1"/>
        </p:nvSpPr>
        <p:spPr>
          <a:xfrm>
            <a:off x="1499616" y="365125"/>
            <a:ext cx="10378440" cy="6627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3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855195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標題 1">
            <a:extLst>
              <a:ext uri="{FF2B5EF4-FFF2-40B4-BE49-F238E27FC236}">
                <a16:creationId xmlns:a16="http://schemas.microsoft.com/office/drawing/2014/main" id="{5884D287-C86F-4F75-9CF2-8C8A127B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365126"/>
            <a:ext cx="10378440" cy="662780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3E05AE3-A715-426D-A0F6-D2EE87D3E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4856" y="6356350"/>
            <a:ext cx="2743200" cy="365125"/>
          </a:xfrm>
        </p:spPr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A064B07-571B-437D-8BAD-A209F2D91149}"/>
              </a:ext>
            </a:extLst>
          </p:cNvPr>
          <p:cNvSpPr/>
          <p:nvPr userDrawn="1"/>
        </p:nvSpPr>
        <p:spPr>
          <a:xfrm>
            <a:off x="0" y="0"/>
            <a:ext cx="1080000" cy="6858000"/>
          </a:xfrm>
          <a:prstGeom prst="rect">
            <a:avLst/>
          </a:prstGeom>
          <a:solidFill>
            <a:srgbClr val="17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4943B45-EC03-4D06-8C8E-2F33F155B36C}"/>
              </a:ext>
            </a:extLst>
          </p:cNvPr>
          <p:cNvSpPr txBox="1"/>
          <p:nvPr userDrawn="1"/>
        </p:nvSpPr>
        <p:spPr>
          <a:xfrm>
            <a:off x="1499616" y="6352143"/>
            <a:ext cx="4381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+mj-lt"/>
              </a:rPr>
              <a:t>Computer Graphics Lab | </a:t>
            </a:r>
            <a:r>
              <a:rPr lang="en-US" altLang="zh-TW" dirty="0">
                <a:solidFill>
                  <a:srgbClr val="00B0F0"/>
                </a:solidFill>
                <a:latin typeface="+mj-lt"/>
              </a:rPr>
              <a:t>NTUST CSIE</a:t>
            </a:r>
            <a:endParaRPr lang="zh-TW" altLang="en-US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F943794-6EDA-4806-9354-948EE2565D29}"/>
              </a:ext>
            </a:extLst>
          </p:cNvPr>
          <p:cNvSpPr/>
          <p:nvPr userDrawn="1"/>
        </p:nvSpPr>
        <p:spPr>
          <a:xfrm>
            <a:off x="1499616" y="1261871"/>
            <a:ext cx="10378440" cy="49150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2615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3F4B99-51A3-4297-A64D-23919A02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3944" y="6356350"/>
            <a:ext cx="2743200" cy="365125"/>
          </a:xfrm>
        </p:spPr>
        <p:txBody>
          <a:bodyPr/>
          <a:lstStyle/>
          <a:p>
            <a:fld id="{D9F41BDB-0138-4B12-A4E3-941C3564865E}" type="datetime1">
              <a:rPr lang="zh-TW" altLang="en-US" smtClean="0"/>
              <a:t>2024/9/2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17B268-9284-4AD3-B14D-2791BDCC2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C9079D-6E27-47DA-B5D2-36B5B580FD8B}"/>
              </a:ext>
            </a:extLst>
          </p:cNvPr>
          <p:cNvSpPr txBox="1">
            <a:spLocks/>
          </p:cNvSpPr>
          <p:nvPr userDrawn="1"/>
        </p:nvSpPr>
        <p:spPr>
          <a:xfrm>
            <a:off x="913485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207C72-BEC7-400C-9E18-7007BB15A09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426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E7E2FD-D3C6-4F16-9EDB-54F0CD42C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67A11F-29C2-46D4-9475-072F311E3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3917E9F-7F9F-4F2F-93CF-000FB3ECB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6D3598C-66DD-460D-A928-FEC856B8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D616B-CAA7-4D31-B1E3-1E892090CEBD}" type="datetime1">
              <a:rPr lang="zh-TW" altLang="en-US" smtClean="0"/>
              <a:t>2024/9/2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2B9CC8B-5E79-4DF6-B416-DEAD14211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1C8B531-952F-4FCB-BC57-3E36B038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73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243BB8-10F7-486A-8E49-057C30BBB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A9B59DC-5857-4948-93C4-2F72F68680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9E94D83-CC18-419D-AB76-5C216B0873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906B242-BE65-446A-B200-1C7C8494E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727CA-CA76-4715-BDFF-EDC666935C68}" type="datetime1">
              <a:rPr lang="zh-TW" altLang="en-US" smtClean="0"/>
              <a:t>2024/9/2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5ED98D0-ED09-42A3-9BD0-13B4C797A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132228-0247-4287-9058-EED105237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2741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2A7177E-5D36-4E3F-BFA2-7D3CE035E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1A9BAB7-B76F-4413-BC57-38F0FD242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438F2E-2F16-4B08-B1E6-CAEEDB777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CB7B0-7C9A-4FE3-878B-F4991DE5FEF7}" type="datetime1">
              <a:rPr lang="zh-TW" altLang="en-US" smtClean="0"/>
              <a:t>2024/9/2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F8AF1F-A009-43CA-8E0C-61EA4D33AD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6A565E-8176-4330-A295-01CF394D9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07C72-BEC7-400C-9E18-7007BB15A0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51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1" r:id="rId5"/>
    <p:sldLayoutId id="2147483654" r:id="rId6"/>
    <p:sldLayoutId id="2147483660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Q9jijrcNko1kEw3EJwvaMKoaCg7BQ7_JX9aa43I6fV8/edit?usp=shari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maochinn/cg-project/hom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版面配置區 8">
            <a:extLst>
              <a:ext uri="{FF2B5EF4-FFF2-40B4-BE49-F238E27FC236}">
                <a16:creationId xmlns:a16="http://schemas.microsoft.com/office/drawing/2014/main" id="{44D4A7C6-25D1-41AC-B32A-FEBCE3FB9D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692" b="23692"/>
          <a:stretch/>
        </p:blipFill>
        <p:spPr>
          <a:xfrm>
            <a:off x="1" y="3249613"/>
            <a:ext cx="12192000" cy="3608387"/>
          </a:xfrm>
        </p:spPr>
      </p:pic>
      <p:sp>
        <p:nvSpPr>
          <p:cNvPr id="10" name="標題 9">
            <a:extLst>
              <a:ext uri="{FF2B5EF4-FFF2-40B4-BE49-F238E27FC236}">
                <a16:creationId xmlns:a16="http://schemas.microsoft.com/office/drawing/2014/main" id="{19572B81-7BF1-4B85-9B8E-0FC714B9FD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Introduction</a:t>
            </a:r>
            <a:endParaRPr lang="zh-TW" altLang="en-US" dirty="0"/>
          </a:p>
        </p:txBody>
      </p:sp>
      <p:sp>
        <p:nvSpPr>
          <p:cNvPr id="11" name="副標題 10">
            <a:extLst>
              <a:ext uri="{FF2B5EF4-FFF2-40B4-BE49-F238E27FC236}">
                <a16:creationId xmlns:a16="http://schemas.microsoft.com/office/drawing/2014/main" id="{6ABB1FD0-A35D-412C-9C45-62088254FE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latin typeface="+mj-ea"/>
              </a:rPr>
              <a:t>Computer Graphics Practice</a:t>
            </a:r>
            <a:endParaRPr lang="zh-TW" altLang="en-US" dirty="0"/>
          </a:p>
        </p:txBody>
      </p:sp>
      <p:sp>
        <p:nvSpPr>
          <p:cNvPr id="14" name="文字版面配置區 11">
            <a:extLst>
              <a:ext uri="{FF2B5EF4-FFF2-40B4-BE49-F238E27FC236}">
                <a16:creationId xmlns:a16="http://schemas.microsoft.com/office/drawing/2014/main" id="{5FD88012-EA3D-4956-B6C2-D1410D9945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82003" y="5849886"/>
            <a:ext cx="7774065" cy="365125"/>
          </a:xfrm>
        </p:spPr>
        <p:txBody>
          <a:bodyPr>
            <a:normAutofit/>
          </a:bodyPr>
          <a:lstStyle/>
          <a:p>
            <a:r>
              <a:rPr lang="en-US" altLang="zh-TW" dirty="0"/>
              <a:t>Computer Graphics Lab | NTUST CSIE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63655715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969C83-DFA7-40FF-B08F-DC89606BC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1347" y="365125"/>
            <a:ext cx="10690654" cy="661988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Project</a:t>
            </a:r>
            <a:r>
              <a:rPr lang="zh-TW" altLang="en-US" dirty="0"/>
              <a:t> </a:t>
            </a:r>
            <a:r>
              <a:rPr lang="en-US" altLang="zh-TW" dirty="0"/>
              <a:t>1</a:t>
            </a:r>
            <a:r>
              <a:rPr lang="zh-TW" altLang="en-US" dirty="0"/>
              <a:t>：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 Image Processing</a:t>
            </a:r>
            <a:endParaRPr lang="zh-TW" altLang="en-US" dirty="0"/>
          </a:p>
        </p:txBody>
      </p:sp>
      <p:pic>
        <p:nvPicPr>
          <p:cNvPr id="8" name="內容版面配置區 3">
            <a:extLst>
              <a:ext uri="{FF2B5EF4-FFF2-40B4-BE49-F238E27FC236}">
                <a16:creationId xmlns:a16="http://schemas.microsoft.com/office/drawing/2014/main" id="{7C7F6A2D-6A3B-4605-9FA7-68D1A980F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250" t="37295" r="19643" b="16650"/>
          <a:stretch/>
        </p:blipFill>
        <p:spPr>
          <a:xfrm>
            <a:off x="1703171" y="1509583"/>
            <a:ext cx="8526517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9047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969C83-DFA7-40FF-B08F-DC89606BC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1347" y="365125"/>
            <a:ext cx="10690654" cy="661988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Project</a:t>
            </a:r>
            <a:r>
              <a:rPr lang="zh-TW" altLang="en-US" dirty="0"/>
              <a:t> </a:t>
            </a:r>
            <a:r>
              <a:rPr lang="en-US" altLang="zh-TW" dirty="0"/>
              <a:t>2</a:t>
            </a:r>
            <a:r>
              <a:rPr lang="zh-TW" altLang="en-US" dirty="0"/>
              <a:t>：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Maze Render 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DA4091D-55F6-4A70-8F97-C167079F2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913" y="1363362"/>
            <a:ext cx="2667000" cy="28188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2F85A1-8FA9-41F4-9D67-F1749BA54905}"/>
              </a:ext>
            </a:extLst>
          </p:cNvPr>
          <p:cNvPicPr>
            <a:picLocks noGrp="1" noChangeAspect="1" noChangeArrowheads="1"/>
          </p:cNvPicPr>
          <p:nvPr/>
        </p:nvPicPr>
        <p:blipFill rotWithShape="1">
          <a:blip r:embed="rId4" cstate="print"/>
          <a:srcRect l="2097" t="3769" r="3531" b="2354"/>
          <a:stretch/>
        </p:blipFill>
        <p:spPr bwMode="auto">
          <a:xfrm>
            <a:off x="4361937" y="1363362"/>
            <a:ext cx="3130825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8BFE595-6543-4187-AB93-CA05DA77AA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9999" y="1363362"/>
            <a:ext cx="3887143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96074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969C83-DFA7-40FF-B08F-DC89606BC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1347" y="365125"/>
            <a:ext cx="10690654" cy="661988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Project</a:t>
            </a:r>
            <a:r>
              <a:rPr lang="zh-TW" altLang="en-US" dirty="0"/>
              <a:t> </a:t>
            </a:r>
            <a:r>
              <a:rPr lang="en-US" altLang="zh-TW" dirty="0"/>
              <a:t>3-1</a:t>
            </a:r>
            <a:r>
              <a:rPr lang="zh-TW" altLang="en-US" dirty="0"/>
              <a:t>：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 Roller Coaster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CE7C22C-9F48-433A-9D3F-88F5692A9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772" y="1322478"/>
            <a:ext cx="8863589" cy="481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03975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969C83-DFA7-40FF-B08F-DC89606BC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1347" y="365125"/>
            <a:ext cx="10690654" cy="661988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Project</a:t>
            </a:r>
            <a:r>
              <a:rPr lang="zh-TW" altLang="en-US" dirty="0"/>
              <a:t> </a:t>
            </a:r>
            <a:r>
              <a:rPr lang="en-US" altLang="zh-TW" dirty="0"/>
              <a:t>3-2</a:t>
            </a:r>
            <a:r>
              <a:rPr lang="zh-TW" altLang="en-US" dirty="0"/>
              <a:t>：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 Water Simulation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1056B06-016A-403D-B57B-98E2336F8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772" y="1278126"/>
            <a:ext cx="8956651" cy="486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13702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969C83-DFA7-40FF-B08F-DC89606BC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1347" y="365125"/>
            <a:ext cx="10690654" cy="661988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Project</a:t>
            </a:r>
            <a:r>
              <a:rPr lang="zh-TW" altLang="en-US" dirty="0"/>
              <a:t> </a:t>
            </a:r>
            <a:r>
              <a:rPr lang="en-US" altLang="zh-TW" dirty="0"/>
              <a:t>3-Final</a:t>
            </a:r>
            <a:r>
              <a:rPr lang="zh-TW" altLang="en-US" dirty="0"/>
              <a:t>：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Amusement Park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B176502-152D-4FAC-8A64-C08584FE07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250" t="35707" r="18750" b="15063"/>
          <a:stretch/>
        </p:blipFill>
        <p:spPr>
          <a:xfrm>
            <a:off x="1614938" y="1423086"/>
            <a:ext cx="8365203" cy="463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22493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CE78F36-A944-4B69-955F-7FC91794F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Upload to ftp : gcourse.synology.me</a:t>
            </a:r>
          </a:p>
          <a:p>
            <a:r>
              <a:rPr lang="en-US" altLang="zh-TW" dirty="0"/>
              <a:t>Account</a:t>
            </a:r>
            <a:r>
              <a:rPr lang="zh-TW" altLang="en-US" dirty="0"/>
              <a:t>：</a:t>
            </a:r>
            <a:r>
              <a:rPr lang="en-US" altLang="zh-TW" dirty="0"/>
              <a:t>IntroCG113Stu</a:t>
            </a:r>
          </a:p>
          <a:p>
            <a:r>
              <a:rPr lang="en-US" altLang="zh-TW" dirty="0"/>
              <a:t>Password</a:t>
            </a:r>
            <a:r>
              <a:rPr lang="zh-TW" altLang="en-US" dirty="0"/>
              <a:t>：</a:t>
            </a:r>
            <a:r>
              <a:rPr lang="en-US" altLang="zh-TW" dirty="0"/>
              <a:t>AeB`HX0h  </a:t>
            </a:r>
          </a:p>
          <a:p>
            <a:r>
              <a:rPr lang="en-US" altLang="zh-TW" dirty="0"/>
              <a:t> </a:t>
            </a:r>
          </a:p>
          <a:p>
            <a:endParaRPr lang="en-US" altLang="zh-TW" dirty="0"/>
          </a:p>
          <a:p>
            <a:r>
              <a:rPr lang="en-US" altLang="zh-TW" dirty="0"/>
              <a:t>Check out the </a:t>
            </a:r>
            <a:r>
              <a:rPr lang="en-US" altLang="zh-TW" dirty="0">
                <a:hlinkClick r:id="rId3"/>
              </a:rPr>
              <a:t>submission specifications </a:t>
            </a:r>
            <a:r>
              <a:rPr lang="en-US" altLang="zh-TW" dirty="0"/>
              <a:t>for details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56C27FC-47EA-4BA6-BA96-472FB88F8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Guidelines for submitting assignments</a:t>
            </a:r>
            <a:endParaRPr lang="zh-TW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A9BADE-C712-43AB-A341-DC2E2C1F23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303" y="3836037"/>
            <a:ext cx="1777359" cy="10977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F0BAEA-D19B-46FC-BAD1-8CF832B3A9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9143" y="3702588"/>
            <a:ext cx="4741919" cy="136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45698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Policies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Intellectual Property (IP) rights must be respected, theft or use of IP will be handled according to university policy. </a:t>
            </a:r>
          </a:p>
          <a:p>
            <a:r>
              <a:rPr lang="en-US" altLang="zh-TW" dirty="0"/>
              <a:t>Academic Dishonesty will be handled according to university policy. </a:t>
            </a:r>
          </a:p>
          <a:p>
            <a:r>
              <a:rPr lang="en-US" altLang="zh-TW" dirty="0"/>
              <a:t>Project grades must be discussed within 1 week of receiving the graded assignment. </a:t>
            </a:r>
          </a:p>
        </p:txBody>
      </p:sp>
    </p:spTree>
    <p:extLst>
      <p:ext uri="{BB962C8B-B14F-4D97-AF65-F5344CB8AC3E}">
        <p14:creationId xmlns:p14="http://schemas.microsoft.com/office/powerpoint/2010/main" val="2856574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Generic Course info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Students are encouraged to use Moodle for discussion.</a:t>
            </a:r>
          </a:p>
          <a:p>
            <a:r>
              <a:rPr lang="en-US" altLang="zh-TW" dirty="0"/>
              <a:t>Project Report: English or Chinese both are acceptable.</a:t>
            </a:r>
          </a:p>
          <a:p>
            <a:r>
              <a:rPr lang="en-US" altLang="zh-TW" dirty="0"/>
              <a:t>The demo presentation:</a:t>
            </a:r>
            <a:r>
              <a:rPr lang="zh-TW" altLang="en-US" dirty="0"/>
              <a:t> </a:t>
            </a:r>
            <a:r>
              <a:rPr lang="en-US" altLang="zh-TW" dirty="0"/>
              <a:t>English or Chinese both are acceptable.</a:t>
            </a:r>
          </a:p>
          <a:p>
            <a:r>
              <a:rPr lang="en-US" altLang="zh-TW" dirty="0"/>
              <a:t>Project basic function must finish.</a:t>
            </a:r>
          </a:p>
          <a:p>
            <a:r>
              <a:rPr lang="en-US" altLang="zh-TW" dirty="0"/>
              <a:t>More advanced function more grade point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858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5D717DF-E8B4-41E6-BFE6-36860AF28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3514" y="1347217"/>
            <a:ext cx="9923958" cy="4742688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3600" spc="300" dirty="0">
                <a:latin typeface="+mj-ea"/>
                <a:ea typeface="+mj-ea"/>
              </a:rPr>
              <a:t>呂書瑋</a:t>
            </a:r>
            <a:r>
              <a:rPr lang="en-US" altLang="zh-TW" sz="3600" spc="300" dirty="0">
                <a:latin typeface="+mj-ea"/>
                <a:ea typeface="+mj-ea"/>
              </a:rPr>
              <a:t>—Lu, Shu-Wei</a:t>
            </a:r>
          </a:p>
          <a:p>
            <a:pPr marL="0" indent="0">
              <a:buNone/>
            </a:pPr>
            <a:endParaRPr lang="en-US" altLang="zh-TW" sz="1400" spc="300" dirty="0">
              <a:latin typeface="+mj-ea"/>
              <a:ea typeface="+mj-ea"/>
            </a:endParaRPr>
          </a:p>
          <a:p>
            <a:r>
              <a:rPr lang="en-US" altLang="zh-TW" spc="300" dirty="0"/>
              <a:t>Email</a:t>
            </a:r>
            <a:r>
              <a:rPr lang="zh-TW" altLang="en-US" spc="300" dirty="0"/>
              <a:t>：</a:t>
            </a:r>
            <a:r>
              <a:rPr lang="en-US" altLang="zh-TW" spc="300" dirty="0"/>
              <a:t>xitsu521674@gmail.com</a:t>
            </a:r>
          </a:p>
          <a:p>
            <a:r>
              <a:rPr lang="en-US" altLang="zh-TW" spc="300" dirty="0"/>
              <a:t>Office</a:t>
            </a:r>
            <a:r>
              <a:rPr lang="zh-TW" altLang="en-US" spc="300" dirty="0"/>
              <a:t>：醫揚大樓 </a:t>
            </a:r>
            <a:r>
              <a:rPr lang="en-US" altLang="zh-TW" spc="300" dirty="0"/>
              <a:t>IA 5F</a:t>
            </a:r>
          </a:p>
          <a:p>
            <a:endParaRPr lang="zh-TW" altLang="en-US" spc="300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711DC913-2458-463D-B795-74E02DABD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Teaching Assistant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9763452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856A9C99-D917-4804-A6E9-FF7D1EFE5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+mj-ea"/>
                <a:ea typeface="+mj-ea"/>
              </a:rPr>
              <a:t>電腦繪圖 </a:t>
            </a:r>
            <a:r>
              <a:rPr lang="en-US" altLang="zh-TW" dirty="0">
                <a:latin typeface="+mj-ea"/>
                <a:ea typeface="+mj-ea"/>
              </a:rPr>
              <a:t>–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Computer Graphics</a:t>
            </a:r>
          </a:p>
          <a:p>
            <a:pPr marL="457200" lvl="1" indent="0">
              <a:buNone/>
            </a:pPr>
            <a:r>
              <a:rPr lang="en-US" altLang="zh-TW" sz="1400" dirty="0"/>
              <a:t>Wednesday</a:t>
            </a:r>
            <a:r>
              <a:rPr lang="zh-TW" altLang="en-US" sz="1400" dirty="0"/>
              <a:t> </a:t>
            </a:r>
            <a:r>
              <a:rPr lang="en-US" altLang="zh-TW" sz="1400" dirty="0"/>
              <a:t>13</a:t>
            </a:r>
            <a:r>
              <a:rPr lang="zh-TW" altLang="en-US" sz="1400" dirty="0"/>
              <a:t>：</a:t>
            </a:r>
            <a:r>
              <a:rPr lang="en-US" altLang="zh-TW" sz="1400" dirty="0"/>
              <a:t>20 ~ 16</a:t>
            </a:r>
            <a:r>
              <a:rPr lang="zh-TW" altLang="en-US" sz="1400" dirty="0"/>
              <a:t>：</a:t>
            </a:r>
            <a:r>
              <a:rPr lang="en-US" altLang="zh-TW" sz="1400" dirty="0"/>
              <a:t>30</a:t>
            </a:r>
          </a:p>
          <a:p>
            <a:pPr marL="457200" lvl="1" indent="0">
              <a:buNone/>
            </a:pPr>
            <a:r>
              <a:rPr lang="en-US" altLang="zh-TW" sz="1400" dirty="0"/>
              <a:t>More about Computer Graphics </a:t>
            </a:r>
            <a:r>
              <a:rPr lang="en-US" altLang="zh-TW" sz="1400" dirty="0">
                <a:solidFill>
                  <a:srgbClr val="00B0F0"/>
                </a:solidFill>
              </a:rPr>
              <a:t>theory</a:t>
            </a:r>
            <a:endParaRPr lang="en-US" altLang="zh-TW" sz="1400" dirty="0"/>
          </a:p>
          <a:p>
            <a:pPr marL="457200" lvl="1" indent="0">
              <a:buNone/>
            </a:pPr>
            <a:r>
              <a:rPr lang="en-US" altLang="zh-TW" sz="1400" dirty="0"/>
              <a:t>Professor Lai</a:t>
            </a:r>
          </a:p>
          <a:p>
            <a:pPr marL="457200" lvl="1" indent="0">
              <a:buNone/>
            </a:pPr>
            <a:r>
              <a:rPr lang="en-US" altLang="zh-TW" sz="1400" dirty="0">
                <a:solidFill>
                  <a:srgbClr val="00B0F0"/>
                </a:solidFill>
                <a:latin typeface="+mj-lt"/>
                <a:ea typeface="+mj-ea"/>
              </a:rPr>
              <a:t>three</a:t>
            </a:r>
            <a:r>
              <a:rPr lang="zh-TW" altLang="en-US" sz="1400" dirty="0">
                <a:solidFill>
                  <a:srgbClr val="00B0F0"/>
                </a:solidFill>
                <a:latin typeface="+mj-lt"/>
                <a:ea typeface="+mj-ea"/>
              </a:rPr>
              <a:t> </a:t>
            </a:r>
            <a:r>
              <a:rPr lang="en-US" altLang="zh-TW" sz="1400" dirty="0">
                <a:solidFill>
                  <a:srgbClr val="00B0F0"/>
                </a:solidFill>
                <a:latin typeface="+mj-lt"/>
                <a:ea typeface="+mj-ea"/>
              </a:rPr>
              <a:t>Project</a:t>
            </a:r>
            <a:endParaRPr lang="en-US" altLang="zh-TW" dirty="0">
              <a:solidFill>
                <a:srgbClr val="00B0F0"/>
              </a:solidFill>
              <a:latin typeface="+mj-lt"/>
              <a:ea typeface="+mj-ea"/>
            </a:endParaRPr>
          </a:p>
          <a:p>
            <a:r>
              <a:rPr lang="zh-TW" altLang="en-US" dirty="0">
                <a:latin typeface="+mj-ea"/>
                <a:ea typeface="+mj-ea"/>
              </a:rPr>
              <a:t>電腦圖學演算 </a:t>
            </a:r>
            <a:r>
              <a:rPr lang="en-US" altLang="zh-TW" dirty="0">
                <a:latin typeface="+mj-ea"/>
                <a:ea typeface="+mj-ea"/>
              </a:rPr>
              <a:t>–</a:t>
            </a:r>
            <a:r>
              <a:rPr lang="zh-TW" altLang="en-US" dirty="0">
                <a:latin typeface="+mj-ea"/>
                <a:ea typeface="+mj-ea"/>
              </a:rPr>
              <a:t> </a:t>
            </a:r>
            <a:r>
              <a:rPr lang="en-US" altLang="zh-TW" dirty="0">
                <a:latin typeface="+mj-ea"/>
                <a:ea typeface="+mj-ea"/>
              </a:rPr>
              <a:t>Computer Graphics Practice</a:t>
            </a:r>
          </a:p>
          <a:p>
            <a:pPr marL="457200" lvl="1" indent="0">
              <a:buNone/>
            </a:pPr>
            <a:r>
              <a:rPr lang="en-US" altLang="zh-TW" sz="1400" dirty="0"/>
              <a:t>Monday</a:t>
            </a:r>
            <a:r>
              <a:rPr lang="zh-TW" altLang="en-US" sz="1400" dirty="0"/>
              <a:t> </a:t>
            </a:r>
            <a:r>
              <a:rPr lang="en-US" altLang="zh-TW" sz="1400" dirty="0"/>
              <a:t>16</a:t>
            </a:r>
            <a:r>
              <a:rPr lang="zh-TW" altLang="en-US" sz="1400" dirty="0"/>
              <a:t>：</a:t>
            </a:r>
            <a:r>
              <a:rPr lang="en-US" altLang="zh-TW" sz="1400" dirty="0"/>
              <a:t>30 ~ 18</a:t>
            </a:r>
            <a:r>
              <a:rPr lang="zh-TW" altLang="en-US" sz="1400" dirty="0"/>
              <a:t>：</a:t>
            </a:r>
            <a:r>
              <a:rPr lang="en-US" altLang="zh-TW" sz="1400" dirty="0"/>
              <a:t>20</a:t>
            </a:r>
          </a:p>
          <a:p>
            <a:pPr marL="457200" lvl="1" indent="0">
              <a:buNone/>
            </a:pPr>
            <a:r>
              <a:rPr lang="en-US" altLang="zh-TW" sz="1400" dirty="0"/>
              <a:t>Teaching how to finish </a:t>
            </a:r>
            <a:r>
              <a:rPr lang="en-US" altLang="zh-TW" sz="1400" dirty="0">
                <a:solidFill>
                  <a:srgbClr val="00B0F0"/>
                </a:solidFill>
              </a:rPr>
              <a:t>Project</a:t>
            </a:r>
            <a:r>
              <a:rPr lang="en-US" altLang="zh-TW" sz="1400" dirty="0"/>
              <a:t>. More about practice</a:t>
            </a:r>
          </a:p>
          <a:p>
            <a:pPr marL="457200" lvl="1" indent="0">
              <a:buNone/>
            </a:pPr>
            <a:r>
              <a:rPr lang="en-US" altLang="zh-TW" sz="1400" dirty="0"/>
              <a:t>Lu, Shu-Wei</a:t>
            </a:r>
          </a:p>
          <a:p>
            <a:pPr marL="457200" lvl="1" indent="0">
              <a:buNone/>
            </a:pPr>
            <a:r>
              <a:rPr lang="en-US" altLang="zh-TW" sz="1400" dirty="0">
                <a:solidFill>
                  <a:srgbClr val="00B0F0"/>
                </a:solidFill>
                <a:latin typeface="+mj-lt"/>
                <a:ea typeface="+mj-ea"/>
              </a:rPr>
              <a:t>one</a:t>
            </a:r>
            <a:r>
              <a:rPr lang="zh-TW" altLang="en-US" sz="1400" dirty="0">
                <a:solidFill>
                  <a:srgbClr val="00B0F0"/>
                </a:solidFill>
                <a:latin typeface="+mj-lt"/>
                <a:ea typeface="+mj-ea"/>
              </a:rPr>
              <a:t> </a:t>
            </a:r>
            <a:r>
              <a:rPr lang="en-US" altLang="zh-TW" sz="1400" dirty="0">
                <a:solidFill>
                  <a:srgbClr val="00B0F0"/>
                </a:solidFill>
                <a:latin typeface="+mj-lt"/>
                <a:ea typeface="+mj-ea"/>
              </a:rPr>
              <a:t>Project</a:t>
            </a:r>
            <a:r>
              <a:rPr lang="zh-TW" altLang="en-US" sz="1400" dirty="0">
                <a:solidFill>
                  <a:srgbClr val="00B0F0"/>
                </a:solidFill>
                <a:latin typeface="+mj-lt"/>
                <a:ea typeface="+mj-ea"/>
              </a:rPr>
              <a:t> </a:t>
            </a:r>
            <a:r>
              <a:rPr lang="en-US" altLang="zh-TW" sz="1400" dirty="0">
                <a:solidFill>
                  <a:srgbClr val="00B0F0"/>
                </a:solidFill>
                <a:latin typeface="+mj-lt"/>
                <a:ea typeface="+mj-ea"/>
              </a:rPr>
              <a:t>+</a:t>
            </a:r>
            <a:r>
              <a:rPr lang="zh-TW" altLang="en-US" sz="1400" dirty="0">
                <a:solidFill>
                  <a:srgbClr val="00B0F0"/>
                </a:solidFill>
                <a:latin typeface="+mj-lt"/>
                <a:ea typeface="+mj-ea"/>
              </a:rPr>
              <a:t> </a:t>
            </a:r>
            <a:r>
              <a:rPr lang="en-US" altLang="zh-TW" sz="1400" dirty="0">
                <a:solidFill>
                  <a:srgbClr val="00B0F0"/>
                </a:solidFill>
                <a:latin typeface="+mj-lt"/>
                <a:ea typeface="+mj-ea"/>
              </a:rPr>
              <a:t>homework/week</a:t>
            </a: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FA6400C6-7A95-42D2-8A31-6CFA14FC8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Introduction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6437790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D8C20D9-022B-4056-8DC6-7E7B437C0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+mj-ea"/>
                <a:ea typeface="+mj-ea"/>
              </a:rPr>
              <a:t>Computer Graphics</a:t>
            </a:r>
          </a:p>
          <a:p>
            <a:pPr marL="457200" lvl="1" indent="0">
              <a:buNone/>
            </a:pPr>
            <a:r>
              <a:rPr lang="en-US" altLang="zh-TW" sz="1800" dirty="0"/>
              <a:t>CG know-how</a:t>
            </a:r>
          </a:p>
          <a:p>
            <a:pPr marL="457200" lvl="1" indent="0">
              <a:buNone/>
            </a:pPr>
            <a:r>
              <a:rPr lang="en-US" altLang="zh-TW" sz="1800" dirty="0"/>
              <a:t>OpenGL</a:t>
            </a:r>
          </a:p>
          <a:p>
            <a:pPr marL="457200" lvl="1" indent="0">
              <a:buNone/>
            </a:pPr>
            <a:r>
              <a:rPr lang="en-US" altLang="zh-TW" sz="1800" dirty="0"/>
              <a:t>Shader (GLSL)</a:t>
            </a:r>
          </a:p>
          <a:p>
            <a:r>
              <a:rPr lang="en-US" altLang="zh-TW" dirty="0">
                <a:latin typeface="+mj-lt"/>
                <a:ea typeface="+mj-ea"/>
              </a:rPr>
              <a:t>C</a:t>
            </a:r>
            <a:r>
              <a:rPr lang="zh-TW" altLang="en-US" dirty="0">
                <a:latin typeface="+mj-lt"/>
                <a:ea typeface="+mj-ea"/>
              </a:rPr>
              <a:t> </a:t>
            </a:r>
            <a:r>
              <a:rPr lang="en-US" altLang="zh-TW" dirty="0">
                <a:latin typeface="+mj-lt"/>
                <a:ea typeface="+mj-ea"/>
              </a:rPr>
              <a:t>/</a:t>
            </a:r>
            <a:r>
              <a:rPr lang="zh-TW" altLang="en-US" dirty="0">
                <a:latin typeface="+mj-lt"/>
                <a:ea typeface="+mj-ea"/>
              </a:rPr>
              <a:t> </a:t>
            </a:r>
            <a:r>
              <a:rPr lang="en-US" altLang="zh-TW" dirty="0">
                <a:latin typeface="+mj-lt"/>
                <a:ea typeface="+mj-ea"/>
              </a:rPr>
              <a:t>C++</a:t>
            </a:r>
            <a:r>
              <a:rPr lang="zh-TW" altLang="en-US" dirty="0">
                <a:latin typeface="+mj-lt"/>
                <a:ea typeface="+mj-ea"/>
              </a:rPr>
              <a:t> </a:t>
            </a:r>
            <a:r>
              <a:rPr lang="en-US" altLang="zh-TW" dirty="0">
                <a:latin typeface="+mj-lt"/>
                <a:ea typeface="+mj-ea"/>
              </a:rPr>
              <a:t>Programming</a:t>
            </a:r>
          </a:p>
          <a:p>
            <a:r>
              <a:rPr lang="en-US" altLang="zh-TW" strike="sngStrike" dirty="0">
                <a:latin typeface="+mj-lt"/>
              </a:rPr>
              <a:t>Game Design</a:t>
            </a: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0543770D-764D-4AD0-8E97-457C58890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In this class, you will learn...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643666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52FDD65C-2DE2-4AA4-BD1B-4B481E655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latin typeface="+mj-lt"/>
                <a:ea typeface="+mj-ea"/>
              </a:rPr>
              <a:t>Weekly Homework</a:t>
            </a:r>
            <a:r>
              <a:rPr lang="zh-TW" altLang="en-US" dirty="0">
                <a:latin typeface="+mj-lt"/>
                <a:ea typeface="+mj-ea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+mj-lt"/>
                <a:ea typeface="+mj-ea"/>
              </a:rPr>
              <a:t>100%</a:t>
            </a:r>
          </a:p>
          <a:p>
            <a:pPr lvl="1"/>
            <a:r>
              <a:rPr lang="en-US" altLang="zh-TW" sz="2000" dirty="0">
                <a:latin typeface="+mj-lt"/>
                <a:ea typeface="+mj-ea"/>
              </a:rPr>
              <a:t>The</a:t>
            </a:r>
            <a:r>
              <a:rPr lang="en-US" altLang="zh-TW" dirty="0">
                <a:latin typeface="+mj-lt"/>
                <a:ea typeface="+mj-ea"/>
              </a:rPr>
              <a:t> content in that week</a:t>
            </a:r>
          </a:p>
          <a:p>
            <a:pPr lvl="1"/>
            <a:r>
              <a:rPr lang="en-US" altLang="zh-TW" sz="2000" dirty="0">
                <a:latin typeface="+mj-lt"/>
                <a:ea typeface="+mj-ea"/>
              </a:rPr>
              <a:t>Deadline : Submit to ftp server before the class</a:t>
            </a:r>
            <a:r>
              <a:rPr lang="zh-TW" altLang="en-US" sz="2000" dirty="0">
                <a:latin typeface="+mj-lt"/>
                <a:ea typeface="+mj-ea"/>
              </a:rPr>
              <a:t> </a:t>
            </a:r>
            <a:r>
              <a:rPr lang="en-US" altLang="zh-TW" sz="2000" dirty="0">
                <a:latin typeface="+mj-lt"/>
                <a:ea typeface="+mj-ea"/>
              </a:rPr>
              <a:t>ends</a:t>
            </a:r>
          </a:p>
          <a:p>
            <a:pPr lvl="1"/>
            <a:r>
              <a:rPr lang="en-US" altLang="zh-TW" sz="2000" dirty="0">
                <a:latin typeface="+mj-lt"/>
                <a:ea typeface="+mj-ea"/>
              </a:rPr>
              <a:t>Homework </a:t>
            </a:r>
            <a:r>
              <a:rPr lang="en-US" altLang="zh-TW" sz="2000" dirty="0">
                <a:solidFill>
                  <a:srgbClr val="00B0F0"/>
                </a:solidFill>
                <a:latin typeface="+mj-lt"/>
                <a:ea typeface="+mj-ea"/>
              </a:rPr>
              <a:t>90%</a:t>
            </a:r>
            <a:r>
              <a:rPr lang="en-US" altLang="zh-TW" sz="2000" dirty="0">
                <a:latin typeface="+mj-lt"/>
                <a:ea typeface="+mj-ea"/>
              </a:rPr>
              <a:t>, Participation </a:t>
            </a:r>
            <a:r>
              <a:rPr lang="en-US" altLang="zh-TW" sz="2000" dirty="0">
                <a:solidFill>
                  <a:srgbClr val="00B0F0"/>
                </a:solidFill>
                <a:latin typeface="+mj-lt"/>
                <a:ea typeface="+mj-ea"/>
              </a:rPr>
              <a:t>10%</a:t>
            </a:r>
          </a:p>
          <a:p>
            <a:r>
              <a:rPr lang="en-US" altLang="zh-TW" dirty="0">
                <a:latin typeface="+mj-lt"/>
                <a:ea typeface="+mj-ea"/>
              </a:rPr>
              <a:t>Practice Project - </a:t>
            </a:r>
            <a:r>
              <a:rPr lang="en-US" altLang="zh-TW" dirty="0" err="1">
                <a:latin typeface="+mj-lt"/>
                <a:ea typeface="+mj-ea"/>
              </a:rPr>
              <a:t>Reversi</a:t>
            </a:r>
            <a:r>
              <a:rPr lang="zh-TW" altLang="en-US" dirty="0">
                <a:latin typeface="+mj-lt"/>
                <a:ea typeface="+mj-ea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+mj-lt"/>
                <a:ea typeface="+mj-ea"/>
              </a:rPr>
              <a:t>10%(Extra points)</a:t>
            </a:r>
          </a:p>
          <a:p>
            <a:pPr lvl="1"/>
            <a:r>
              <a:rPr lang="en-US" altLang="zh-TW" sz="2000" dirty="0">
                <a:latin typeface="+mj-lt"/>
                <a:ea typeface="+mj-ea"/>
              </a:rPr>
              <a:t>Basic functions 50%</a:t>
            </a:r>
          </a:p>
          <a:p>
            <a:pPr lvl="1"/>
            <a:r>
              <a:rPr lang="en-US" altLang="zh-TW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</a:rPr>
              <a:t>Advanced function 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(UI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/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AI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…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etc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lang="zh-TW" altLang="en-US" dirty="0">
              <a:solidFill>
                <a:srgbClr val="00B0F0"/>
              </a:solidFill>
            </a:endParaRP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4AD3BE79-8E73-4AB2-8A82-8EA4FD8C3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Grading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8896741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Homework info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上課前一周開放</a:t>
            </a:r>
            <a:r>
              <a:rPr lang="en-US" altLang="zh-TW" dirty="0"/>
              <a:t>Homework</a:t>
            </a:r>
            <a:r>
              <a:rPr lang="zh-TW" altLang="en-US" dirty="0"/>
              <a:t>內容及教學</a:t>
            </a:r>
            <a:r>
              <a:rPr lang="en-US" altLang="zh-TW" dirty="0"/>
              <a:t>ppt</a:t>
            </a:r>
          </a:p>
          <a:p>
            <a:r>
              <a:rPr lang="zh-TW" altLang="en-US" dirty="0"/>
              <a:t>上課當天講解實作內容及問問題</a:t>
            </a:r>
            <a:endParaRPr lang="en-US" altLang="zh-TW" dirty="0"/>
          </a:p>
          <a:p>
            <a:r>
              <a:rPr lang="zh-TW" altLang="en-US" dirty="0"/>
              <a:t>獲得參與分數</a:t>
            </a:r>
            <a:r>
              <a:rPr lang="en-US" altLang="zh-TW" dirty="0"/>
              <a:t>(</a:t>
            </a:r>
            <a:r>
              <a:rPr lang="zh-TW" altLang="en-US" dirty="0"/>
              <a:t>擇一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在上課當天結束前上傳作業完成全部評分項</a:t>
            </a:r>
            <a:r>
              <a:rPr lang="en-US" altLang="zh-TW" dirty="0"/>
              <a:t>(</a:t>
            </a:r>
            <a:r>
              <a:rPr lang="zh-TW" altLang="en-US" dirty="0"/>
              <a:t>以最後上傳時間為準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在現場完成一項評分項並</a:t>
            </a:r>
            <a:r>
              <a:rPr lang="en-US" altLang="zh-TW" dirty="0"/>
              <a:t>demo</a:t>
            </a:r>
          </a:p>
          <a:p>
            <a:r>
              <a:rPr lang="zh-TW" altLang="en-US" dirty="0"/>
              <a:t>作業繳交期限為下次上課之前</a:t>
            </a:r>
          </a:p>
        </p:txBody>
      </p:sp>
    </p:spTree>
    <p:extLst>
      <p:ext uri="{BB962C8B-B14F-4D97-AF65-F5344CB8AC3E}">
        <p14:creationId xmlns:p14="http://schemas.microsoft.com/office/powerpoint/2010/main" val="2628639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1499616" y="365125"/>
            <a:ext cx="10378400" cy="662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normAutofit fontScale="90000"/>
          </a:bodyPr>
          <a:lstStyle/>
          <a:p>
            <a:r>
              <a:rPr lang="zh-TW" dirty="0"/>
              <a:t>Schedule</a:t>
            </a:r>
            <a:endParaRPr dirty="0"/>
          </a:p>
        </p:txBody>
      </p:sp>
      <p:graphicFrame>
        <p:nvGraphicFramePr>
          <p:cNvPr id="69" name="Google Shape;69;p15"/>
          <p:cNvGraphicFramePr/>
          <p:nvPr>
            <p:extLst>
              <p:ext uri="{D42A27DB-BD31-4B8C-83A1-F6EECF244321}">
                <p14:modId xmlns:p14="http://schemas.microsoft.com/office/powerpoint/2010/main" val="1954105275"/>
              </p:ext>
            </p:extLst>
          </p:nvPr>
        </p:nvGraphicFramePr>
        <p:xfrm>
          <a:off x="1597026" y="1160223"/>
          <a:ext cx="10180633" cy="4663899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4833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3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139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週次</a:t>
                      </a:r>
                      <a:endParaRPr sz="1500"/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日期</a:t>
                      </a:r>
                      <a:endParaRPr sz="1500"/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09/0</a:t>
                      </a:r>
                      <a:r>
                        <a:rPr lang="zh-TW" sz="1200"/>
                        <a:t>2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 dirty="0"/>
                        <a:t>Introduction、Programming in C++ and Visual Studio</a:t>
                      </a:r>
                      <a:r>
                        <a:rPr lang="zh-TW" altLang="en-US" sz="1200" u="none" strike="noStrike" cap="none" dirty="0"/>
                        <a:t>、</a:t>
                      </a:r>
                      <a:r>
                        <a:rPr lang="en-US" altLang="zh-TW" sz="1200" dirty="0"/>
                        <a:t>Projects go through</a:t>
                      </a:r>
                      <a:endParaRPr sz="1200" u="none" strike="noStrike" cap="none" dirty="0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2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olidFill>
                            <a:schemeClr val="dk1"/>
                          </a:solidFill>
                        </a:rPr>
                        <a:t>09/</a:t>
                      </a:r>
                      <a:r>
                        <a:rPr lang="zh-TW" sz="1200"/>
                        <a:t>09</a:t>
                      </a:r>
                      <a:endParaRPr sz="1200" u="none" strike="noStrike" cap="none">
                        <a:solidFill>
                          <a:schemeClr val="dk1"/>
                        </a:solidFill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 dirty="0">
                          <a:solidFill>
                            <a:schemeClr val="dk1"/>
                          </a:solidFill>
                          <a:sym typeface="Manrope"/>
                        </a:rPr>
                        <a:t>Image Processing-1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3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09/1</a:t>
                      </a:r>
                      <a:r>
                        <a:rPr lang="zh-TW" sz="1200"/>
                        <a:t>6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 u="none" strike="noStrike" cap="none"/>
                        <a:t>Image Processing-2</a:t>
                      </a: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4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09/2</a:t>
                      </a:r>
                      <a:r>
                        <a:rPr lang="zh-TW" sz="1200"/>
                        <a:t>3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/>
                        <a:t>Legacy pipeline、Coordinate systems and transformations-1</a:t>
                      </a: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5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09/30</a:t>
                      </a:r>
                      <a:endParaRPr sz="1200" u="none" strike="noStrike" cap="none">
                        <a:solidFill>
                          <a:schemeClr val="dk1"/>
                        </a:solidFill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/>
                        <a:t>Coordinate systems and transformations-2</a:t>
                      </a: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6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10/07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/>
                        <a:t>Modern pipeline、Buffers and textures</a:t>
                      </a:r>
                      <a:endParaRPr sz="2400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7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10/1</a:t>
                      </a:r>
                      <a:r>
                        <a:rPr lang="zh-TW" sz="1200"/>
                        <a:t>4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/>
                        <a:t>Lights, materials and shaders</a:t>
                      </a:r>
                      <a:endParaRPr sz="1200" u="none" strike="noStrike" cap="none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8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10/</a:t>
                      </a:r>
                      <a:r>
                        <a:rPr lang="zh-TW" sz="1200"/>
                        <a:t>21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 u="none" strike="noStrike" cap="none"/>
                        <a:t>RollerCoaster-</a:t>
                      </a:r>
                      <a:r>
                        <a:rPr lang="zh-TW" sz="1200"/>
                        <a:t>1</a:t>
                      </a: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9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10/</a:t>
                      </a:r>
                      <a:r>
                        <a:rPr lang="zh-TW" sz="1200"/>
                        <a:t>28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 u="none" strike="noStrike" cap="none"/>
                        <a:t>RollerCoaster-</a:t>
                      </a:r>
                      <a:r>
                        <a:rPr lang="zh-TW" sz="1200"/>
                        <a:t>2</a:t>
                      </a: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10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11/0</a:t>
                      </a:r>
                      <a:r>
                        <a:rPr lang="zh-TW" sz="1200"/>
                        <a:t>4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 u="none" strike="noStrike" cap="none"/>
                        <a:t>GPU-Shader-1</a:t>
                      </a: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11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11/1</a:t>
                      </a:r>
                      <a:r>
                        <a:rPr lang="zh-TW" sz="1200"/>
                        <a:t>1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GPU-Shader-2</a:t>
                      </a: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12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11/</a:t>
                      </a:r>
                      <a:r>
                        <a:rPr lang="zh-TW" sz="1200"/>
                        <a:t>18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 u="none" strike="noStrike" cap="none"/>
                        <a:t>GPU-Shader-3</a:t>
                      </a: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13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11/</a:t>
                      </a:r>
                      <a:r>
                        <a:rPr lang="zh-TW" sz="1200"/>
                        <a:t>25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/>
                        <a:t>CUDA programs</a:t>
                      </a:r>
                      <a:endParaRPr sz="1200" u="none" strike="noStrike" cap="none" dirty="0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14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12/</a:t>
                      </a:r>
                      <a:r>
                        <a:rPr lang="zh-TW" sz="1200"/>
                        <a:t>02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/>
                        <a:t>--</a:t>
                      </a:r>
                      <a:endParaRPr sz="1200" u="none" strike="noStrike" cap="none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15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12/</a:t>
                      </a:r>
                      <a:r>
                        <a:rPr lang="zh-TW" sz="1200"/>
                        <a:t>09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 dirty="0"/>
                        <a:t>--</a:t>
                      </a:r>
                      <a:endParaRPr sz="1500" dirty="0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434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16</a:t>
                      </a:r>
                      <a:endParaRPr sz="1200" u="none" strike="noStrike" cap="none"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 u="none" strike="noStrike" cap="none">
                          <a:sym typeface="Manrope"/>
                        </a:rPr>
                        <a:t>12/1</a:t>
                      </a:r>
                      <a:r>
                        <a:rPr lang="zh-TW" sz="1200"/>
                        <a:t>6</a:t>
                      </a:r>
                      <a:endParaRPr sz="1200" u="none" strike="noStrike" cap="none">
                        <a:latin typeface="Noto Sans Mono"/>
                        <a:ea typeface="Noto Sans Mono"/>
                        <a:cs typeface="Noto Sans Mono"/>
                        <a:sym typeface="Noto Sans Mono"/>
                      </a:endParaRPr>
                    </a:p>
                  </a:txBody>
                  <a:tcPr marL="91467" marR="91467" marT="45733" marB="45733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nrope"/>
                        <a:buNone/>
                      </a:pPr>
                      <a:r>
                        <a:rPr lang="zh-TW" sz="1200" u="none" strike="noStrike" cap="none" dirty="0"/>
                        <a:t>End of semester</a:t>
                      </a:r>
                      <a:endParaRPr sz="1500" dirty="0"/>
                    </a:p>
                  </a:txBody>
                  <a:tcPr marL="91467" marR="91467" marT="45733" marB="45733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70" name="Google Shape;70;p15"/>
          <p:cNvSpPr/>
          <p:nvPr/>
        </p:nvSpPr>
        <p:spPr>
          <a:xfrm>
            <a:off x="4747097" y="2380213"/>
            <a:ext cx="2026800" cy="293600"/>
          </a:xfrm>
          <a:prstGeom prst="homePlate">
            <a:avLst>
              <a:gd name="adj" fmla="val 50000"/>
            </a:avLst>
          </a:prstGeom>
          <a:solidFill>
            <a:srgbClr val="00B0F0">
              <a:alpha val="84710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r>
              <a:rPr lang="en-US" altLang="zh-TW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09/25  P1 Demo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4747096" y="4033125"/>
            <a:ext cx="2026800" cy="257600"/>
          </a:xfrm>
          <a:prstGeom prst="homePlate">
            <a:avLst>
              <a:gd name="adj" fmla="val 50000"/>
            </a:avLst>
          </a:prstGeom>
          <a:solidFill>
            <a:srgbClr val="00B0F0">
              <a:alpha val="84710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r>
              <a:rPr lang="en-US" altLang="zh-TW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11/06  P2 Demo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4747097" y="4577337"/>
            <a:ext cx="2026800" cy="257600"/>
          </a:xfrm>
          <a:prstGeom prst="homePlate">
            <a:avLst>
              <a:gd name="adj" fmla="val 50000"/>
            </a:avLst>
          </a:prstGeom>
          <a:solidFill>
            <a:srgbClr val="00B0F0">
              <a:alpha val="84710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r>
              <a:rPr lang="en-US" altLang="zh-TW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11/20  P3 Check Point #1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4747097" y="5099847"/>
            <a:ext cx="2026800" cy="257600"/>
          </a:xfrm>
          <a:prstGeom prst="homePlate">
            <a:avLst>
              <a:gd name="adj" fmla="val 50000"/>
            </a:avLst>
          </a:prstGeom>
          <a:solidFill>
            <a:srgbClr val="00B0F0">
              <a:alpha val="84710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r>
              <a:rPr lang="en-US" altLang="zh-TW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12/04 P3 Check Point #2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4747097" y="5650037"/>
            <a:ext cx="2026800" cy="257600"/>
          </a:xfrm>
          <a:prstGeom prst="homePlate">
            <a:avLst>
              <a:gd name="adj" fmla="val 50000"/>
            </a:avLst>
          </a:prstGeom>
          <a:solidFill>
            <a:srgbClr val="00B0F0">
              <a:alpha val="84710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r>
              <a:rPr lang="en-US" altLang="zh-TW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12/25 P3 Final Demo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52FDD65C-2DE2-4AA4-BD1B-4B481E655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latin typeface="+mj-ea"/>
              </a:rPr>
              <a:t>Computer Graphics</a:t>
            </a:r>
            <a:endParaRPr lang="en-US" altLang="zh-TW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1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(20%)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Image Processing (</a:t>
            </a:r>
            <a:r>
              <a:rPr lang="en-US" altLang="zh-TW" sz="1800" dirty="0"/>
              <a:t>Can work individual or in groups of 2)</a:t>
            </a:r>
            <a:r>
              <a:rPr lang="zh-TW" altLang="en-US" sz="1800" dirty="0"/>
              <a:t> </a:t>
            </a:r>
            <a:endParaRPr lang="zh-TW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2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(15%)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Maze Render (only</a:t>
            </a:r>
            <a:r>
              <a:rPr lang="en-US" altLang="zh-TW" sz="1800" dirty="0"/>
              <a:t> work individual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lang="zh-TW" alt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Project 3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(35%)</a:t>
            </a:r>
            <a:r>
              <a:rPr lang="zh-TW" alt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Amusement Park(</a:t>
            </a:r>
            <a:r>
              <a:rPr lang="en-US" altLang="zh-TW" sz="1800" dirty="0"/>
              <a:t>Can work individual or in groups of 2)</a:t>
            </a:r>
          </a:p>
          <a:p>
            <a:pPr lvl="2"/>
            <a:r>
              <a:rPr lang="en-US" altLang="zh-TW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Checkpoint 1: Roller Coaster </a:t>
            </a:r>
          </a:p>
          <a:p>
            <a:pPr lvl="2"/>
            <a:r>
              <a:rPr lang="en-US" altLang="zh-TW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Checkpoint 2: Water Simulation</a:t>
            </a:r>
          </a:p>
          <a:p>
            <a:r>
              <a:rPr lang="en-US" altLang="zh-TW" dirty="0">
                <a:latin typeface="+mj-ea"/>
              </a:rPr>
              <a:t>Computer Graphics Practice</a:t>
            </a:r>
            <a:endParaRPr lang="en-US" altLang="zh-TW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457200" lvl="1" indent="0">
              <a:buNone/>
            </a:pPr>
            <a:r>
              <a:rPr lang="en-US" altLang="zh-TW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Reversi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(only</a:t>
            </a:r>
            <a:r>
              <a:rPr lang="en-US" altLang="zh-TW" sz="1800" dirty="0"/>
              <a:t> work individual</a:t>
            </a:r>
            <a:r>
              <a:rPr lang="en-US" altLang="zh-TW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zh-TW" sz="2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Reference</a:t>
            </a:r>
            <a:r>
              <a:rPr lang="zh-TW" altLang="en-US" sz="2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r>
              <a:rPr lang="en-US" altLang="zh-TW" sz="2200" dirty="0">
                <a:solidFill>
                  <a:schemeClr val="tx1">
                    <a:lumMod val="95000"/>
                    <a:lumOff val="5000"/>
                  </a:schemeClr>
                </a:solidFill>
                <a:hlinkClick r:id="rId3"/>
              </a:rPr>
              <a:t>https://medium.com/maochinn/cg-project/home</a:t>
            </a:r>
            <a:endParaRPr lang="en-US" altLang="zh-TW" sz="2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4AD3BE79-8E73-4AB2-8A82-8EA4FD8C3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Projects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6145403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969C83-DFA7-40FF-B08F-DC89606BC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>
                <a:latin typeface="+mj-ea"/>
              </a:rPr>
              <a:t>Practice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</a:t>
            </a:r>
            <a:r>
              <a:rPr lang="en-US" altLang="zh-TW" dirty="0"/>
              <a:t>Project</a:t>
            </a:r>
            <a:r>
              <a:rPr lang="zh-TW" altLang="en-US" dirty="0"/>
              <a:t>：</a:t>
            </a:r>
            <a:r>
              <a:rPr lang="en-US" altLang="zh-TW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altLang="zh-TW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Reversi</a:t>
            </a:r>
            <a:endParaRPr lang="zh-TW" altLang="en-US" dirty="0"/>
          </a:p>
        </p:txBody>
      </p:sp>
      <p:grpSp>
        <p:nvGrpSpPr>
          <p:cNvPr id="3" name="群組 2"/>
          <p:cNvGrpSpPr/>
          <p:nvPr/>
        </p:nvGrpSpPr>
        <p:grpSpPr>
          <a:xfrm>
            <a:off x="6960110" y="2174790"/>
            <a:ext cx="4814352" cy="3804202"/>
            <a:chOff x="6960110" y="2174790"/>
            <a:chExt cx="4814352" cy="3804202"/>
          </a:xfrm>
        </p:grpSpPr>
        <p:pic>
          <p:nvPicPr>
            <p:cNvPr id="4" name="Picture 4" descr="C:\Users\PP\Pictures\4.jpg">
              <a:extLst>
                <a:ext uri="{FF2B5EF4-FFF2-40B4-BE49-F238E27FC236}">
                  <a16:creationId xmlns:a16="http://schemas.microsoft.com/office/drawing/2014/main" id="{FE40BBAD-A04F-4CE4-932E-14F3162A0A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960110" y="2174790"/>
              <a:ext cx="1204783" cy="1204783"/>
            </a:xfrm>
            <a:prstGeom prst="rect">
              <a:avLst/>
            </a:prstGeom>
            <a:noFill/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BC4ADA1F-3B0D-46D0-888A-95203C15B5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8785" t="40799" r="21303" b="21875"/>
            <a:stretch/>
          </p:blipFill>
          <p:spPr>
            <a:xfrm>
              <a:off x="8164893" y="2174790"/>
              <a:ext cx="3609569" cy="3804202"/>
            </a:xfrm>
            <a:prstGeom prst="rect">
              <a:avLst/>
            </a:prstGeom>
          </p:spPr>
        </p:pic>
      </p:grpSp>
      <p:pic>
        <p:nvPicPr>
          <p:cNvPr id="11" name="內容版面配置區 10">
            <a:extLst>
              <a:ext uri="{FF2B5EF4-FFF2-40B4-BE49-F238E27FC236}">
                <a16:creationId xmlns:a16="http://schemas.microsoft.com/office/drawing/2014/main" id="{FF40C833-0678-419F-9BCC-9EA69DCFE07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610" y="2174790"/>
            <a:ext cx="4697403" cy="3607370"/>
          </a:xfr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BE6E9F13-5BEA-4B42-ADBC-4556539C6417}"/>
              </a:ext>
            </a:extLst>
          </p:cNvPr>
          <p:cNvSpPr txBox="1"/>
          <p:nvPr/>
        </p:nvSpPr>
        <p:spPr>
          <a:xfrm>
            <a:off x="2996337" y="1416682"/>
            <a:ext cx="2149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+mj-lt"/>
                <a:ea typeface="+mj-ea"/>
              </a:rPr>
              <a:t>CMD Version </a:t>
            </a:r>
            <a:r>
              <a:rPr lang="en-US" altLang="zh-TW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Reversi</a:t>
            </a:r>
            <a:endParaRPr lang="zh-TW" altLang="en-US" dirty="0">
              <a:latin typeface="+mj-lt"/>
              <a:ea typeface="+mj-ea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756E9623-FBF7-4738-8E66-54987B7EB507}"/>
              </a:ext>
            </a:extLst>
          </p:cNvPr>
          <p:cNvSpPr txBox="1"/>
          <p:nvPr/>
        </p:nvSpPr>
        <p:spPr>
          <a:xfrm>
            <a:off x="8164893" y="1421124"/>
            <a:ext cx="2603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+mj-lt"/>
                <a:ea typeface="+mj-ea"/>
              </a:rPr>
              <a:t>GUI Version </a:t>
            </a:r>
            <a:r>
              <a:rPr lang="en-US" altLang="zh-TW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Reversi</a:t>
            </a:r>
            <a:endParaRPr lang="zh-TW" altLang="en-US" dirty="0"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3222014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">
      <a:majorFont>
        <a:latin typeface="Manrope ExtraBold"/>
        <a:ea typeface="Noto Sans CJK TC Bold"/>
        <a:cs typeface=""/>
      </a:majorFont>
      <a:minorFont>
        <a:latin typeface="Manrope"/>
        <a:ea typeface="Noto Sans CJK TC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20520</TotalTime>
  <Words>980</Words>
  <Application>Microsoft Office PowerPoint</Application>
  <PresentationFormat>Widescreen</PresentationFormat>
  <Paragraphs>147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Manrope</vt:lpstr>
      <vt:lpstr>Manrope ExtraBold</vt:lpstr>
      <vt:lpstr>Noto Sans CJK TC Bold</vt:lpstr>
      <vt:lpstr>Noto Sans CJK TC Regular</vt:lpstr>
      <vt:lpstr>Noto Sans Mono</vt:lpstr>
      <vt:lpstr>Arial</vt:lpstr>
      <vt:lpstr>Calibri</vt:lpstr>
      <vt:lpstr>Consolas</vt:lpstr>
      <vt:lpstr>Office 佈景主題</vt:lpstr>
      <vt:lpstr>Introduction</vt:lpstr>
      <vt:lpstr>Teaching Assistant</vt:lpstr>
      <vt:lpstr>Introduction</vt:lpstr>
      <vt:lpstr>In this class, you will learn...</vt:lpstr>
      <vt:lpstr>Grading</vt:lpstr>
      <vt:lpstr>Homework info</vt:lpstr>
      <vt:lpstr>Schedule</vt:lpstr>
      <vt:lpstr>Projects</vt:lpstr>
      <vt:lpstr>Practice Project： Reversi</vt:lpstr>
      <vt:lpstr>Project 1： Image Processing</vt:lpstr>
      <vt:lpstr>Project 2： Maze Render </vt:lpstr>
      <vt:lpstr>Project 3-1： Roller Coaster </vt:lpstr>
      <vt:lpstr>Project 3-2： Water Simulation </vt:lpstr>
      <vt:lpstr>Project 3-Final： Amusement Park </vt:lpstr>
      <vt:lpstr>Guidelines for submitting assignments</vt:lpstr>
      <vt:lpstr>Policies</vt:lpstr>
      <vt:lpstr>Generic Course info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RTon</dc:creator>
  <cp:lastModifiedBy>書瑋 呂</cp:lastModifiedBy>
  <cp:revision>116</cp:revision>
  <dcterms:created xsi:type="dcterms:W3CDTF">2022-07-06T06:36:56Z</dcterms:created>
  <dcterms:modified xsi:type="dcterms:W3CDTF">2024-09-02T07:40:52Z</dcterms:modified>
</cp:coreProperties>
</file>

<file path=docProps/thumbnail.jpeg>
</file>